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352" r:id="rId4"/>
    <p:sldId id="353" r:id="rId5"/>
    <p:sldId id="357" r:id="rId6"/>
    <p:sldId id="351" r:id="rId7"/>
    <p:sldId id="354" r:id="rId8"/>
    <p:sldId id="356" r:id="rId9"/>
    <p:sldId id="355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Tahoma" panose="020B0604030504040204" pitchFamily="3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741">
          <p15:clr>
            <a:srgbClr val="A4A3A4"/>
          </p15:clr>
        </p15:guide>
        <p15:guide id="2" orient="horz" pos="133">
          <p15:clr>
            <a:srgbClr val="A4A3A4"/>
          </p15:clr>
        </p15:guide>
        <p15:guide id="3" orient="horz" pos="756">
          <p15:clr>
            <a:srgbClr val="A4A3A4"/>
          </p15:clr>
        </p15:guide>
        <p15:guide id="4" orient="horz" pos="612">
          <p15:clr>
            <a:srgbClr val="A4A3A4"/>
          </p15:clr>
        </p15:guide>
        <p15:guide id="5" pos="144">
          <p15:clr>
            <a:srgbClr val="A4A3A4"/>
          </p15:clr>
        </p15:guide>
        <p15:guide id="6" pos="5616">
          <p15:clr>
            <a:srgbClr val="A4A3A4"/>
          </p15:clr>
        </p15:guide>
        <p15:guide id="7" pos="2880">
          <p15:clr>
            <a:srgbClr val="A4A3A4"/>
          </p15:clr>
        </p15:guide>
        <p15:guide id="8" pos="646">
          <p15:clr>
            <a:srgbClr val="A4A3A4"/>
          </p15:clr>
        </p15:guide>
        <p15:guide id="9" orient="horz" pos="147">
          <p15:clr>
            <a:srgbClr val="A4A3A4"/>
          </p15:clr>
        </p15:guide>
        <p15:guide id="10" orient="horz" pos="289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0" roundtripDataSignature="AMtx7mgt5d9AFVNxS5jltHm8NoVpLoVx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5021A9-5B52-4D9E-8E23-306C2DBBD04C}">
  <a:tblStyle styleId="{FD5021A9-5B52-4D9E-8E23-306C2DBBD04C}" styleName="Table_0">
    <a:wholeTbl>
      <a:tcTxStyle b="off" i="off">
        <a:font>
          <a:latin typeface="Tahoma"/>
          <a:ea typeface="Tahoma"/>
          <a:cs typeface="Tahoma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0EFED"/>
          </a:solidFill>
        </a:fill>
      </a:tcStyle>
    </a:wholeTbl>
    <a:band1H>
      <a:tcTxStyle/>
      <a:tcStyle>
        <a:tcBdr/>
        <a:fill>
          <a:solidFill>
            <a:srgbClr val="E0DFD9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0DFD9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ahoma"/>
          <a:ea typeface="Tahoma"/>
          <a:cs typeface="Tahoma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ahoma"/>
          <a:ea typeface="Tahoma"/>
          <a:cs typeface="Tahoma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ahoma"/>
          <a:ea typeface="Tahoma"/>
          <a:cs typeface="Tahoma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ahoma"/>
          <a:ea typeface="Tahoma"/>
          <a:cs typeface="Tahoma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B3F4B24-D921-4CB8-A5A9-3D7F8FB33AAD}" styleName="Table_1">
    <a:wholeTbl>
      <a:tcTxStyle b="off" i="off">
        <a:font>
          <a:latin typeface="Tahoma"/>
          <a:ea typeface="Tahoma"/>
          <a:cs typeface="Tahoma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ahoma"/>
          <a:ea typeface="Tahoma"/>
          <a:cs typeface="Tahoma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Tahoma"/>
          <a:ea typeface="Tahoma"/>
          <a:cs typeface="Tahoma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Tahoma"/>
          <a:ea typeface="Tahoma"/>
          <a:cs typeface="Tahoma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ahoma"/>
          <a:ea typeface="Tahoma"/>
          <a:cs typeface="Tahoma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3" d="100"/>
          <a:sy n="103" d="100"/>
        </p:scale>
        <p:origin x="874" y="58"/>
      </p:cViewPr>
      <p:guideLst>
        <p:guide orient="horz" pos="2741"/>
        <p:guide orient="horz" pos="133"/>
        <p:guide orient="horz" pos="756"/>
        <p:guide orient="horz" pos="612"/>
        <p:guide pos="144"/>
        <p:guide pos="5616"/>
        <p:guide pos="2880"/>
        <p:guide pos="646"/>
        <p:guide orient="horz" pos="147"/>
        <p:guide orient="horz" pos="289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11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11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11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6131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8283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391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5423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3203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7278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0694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7" name="Google Shape;57;p97"/>
          <p:cNvCxnSpPr/>
          <p:nvPr/>
        </p:nvCxnSpPr>
        <p:spPr>
          <a:xfrm>
            <a:off x="3437815" y="3507951"/>
            <a:ext cx="1054913" cy="527457"/>
          </a:xfrm>
          <a:prstGeom prst="straightConnector1">
            <a:avLst/>
          </a:prstGeom>
          <a:noFill/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Google Shape;58;p97"/>
          <p:cNvCxnSpPr/>
          <p:nvPr/>
        </p:nvCxnSpPr>
        <p:spPr>
          <a:xfrm rot="10800000" flipH="1">
            <a:off x="2382900" y="3507951"/>
            <a:ext cx="1054915" cy="527457"/>
          </a:xfrm>
          <a:prstGeom prst="straightConnector1">
            <a:avLst/>
          </a:prstGeom>
          <a:noFill/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59;p97"/>
          <p:cNvCxnSpPr/>
          <p:nvPr/>
        </p:nvCxnSpPr>
        <p:spPr>
          <a:xfrm rot="10800000" flipH="1">
            <a:off x="3437815" y="4035408"/>
            <a:ext cx="1054913" cy="527457"/>
          </a:xfrm>
          <a:prstGeom prst="straightConnector1">
            <a:avLst/>
          </a:prstGeom>
          <a:noFill/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97"/>
          <p:cNvCxnSpPr/>
          <p:nvPr/>
        </p:nvCxnSpPr>
        <p:spPr>
          <a:xfrm>
            <a:off x="2382900" y="4035408"/>
            <a:ext cx="1054915" cy="527457"/>
          </a:xfrm>
          <a:prstGeom prst="straightConnector1">
            <a:avLst/>
          </a:prstGeom>
          <a:noFill/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97"/>
          <p:cNvCxnSpPr/>
          <p:nvPr/>
        </p:nvCxnSpPr>
        <p:spPr>
          <a:xfrm>
            <a:off x="5547641" y="3507951"/>
            <a:ext cx="1054913" cy="527457"/>
          </a:xfrm>
          <a:prstGeom prst="straightConnector1">
            <a:avLst/>
          </a:prstGeom>
          <a:noFill/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97"/>
          <p:cNvCxnSpPr/>
          <p:nvPr/>
        </p:nvCxnSpPr>
        <p:spPr>
          <a:xfrm rot="10800000" flipH="1">
            <a:off x="4492727" y="3507951"/>
            <a:ext cx="1054915" cy="527457"/>
          </a:xfrm>
          <a:prstGeom prst="straightConnector1">
            <a:avLst/>
          </a:prstGeom>
          <a:noFill/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97"/>
          <p:cNvCxnSpPr/>
          <p:nvPr/>
        </p:nvCxnSpPr>
        <p:spPr>
          <a:xfrm rot="10800000" flipH="1">
            <a:off x="5547641" y="4035408"/>
            <a:ext cx="1054913" cy="527457"/>
          </a:xfrm>
          <a:prstGeom prst="straightConnector1">
            <a:avLst/>
          </a:prstGeom>
          <a:noFill/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64;p97"/>
          <p:cNvCxnSpPr/>
          <p:nvPr/>
        </p:nvCxnSpPr>
        <p:spPr>
          <a:xfrm>
            <a:off x="4492727" y="4035408"/>
            <a:ext cx="1054915" cy="527457"/>
          </a:xfrm>
          <a:prstGeom prst="straightConnector1">
            <a:avLst/>
          </a:prstGeom>
          <a:noFill/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65;p97"/>
          <p:cNvCxnSpPr/>
          <p:nvPr/>
        </p:nvCxnSpPr>
        <p:spPr>
          <a:xfrm flipH="1">
            <a:off x="6602553" y="3507951"/>
            <a:ext cx="1054913" cy="5274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" name="Google Shape;66;p97"/>
          <p:cNvCxnSpPr/>
          <p:nvPr/>
        </p:nvCxnSpPr>
        <p:spPr>
          <a:xfrm rot="10800000">
            <a:off x="5547640" y="3507952"/>
            <a:ext cx="1054913" cy="527457"/>
          </a:xfrm>
          <a:prstGeom prst="straightConnector1">
            <a:avLst/>
          </a:prstGeom>
          <a:noFill/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" name="Google Shape;67;p97"/>
          <p:cNvCxnSpPr/>
          <p:nvPr/>
        </p:nvCxnSpPr>
        <p:spPr>
          <a:xfrm>
            <a:off x="7657466" y="3507951"/>
            <a:ext cx="1054913" cy="52745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Google Shape;68;p97"/>
          <p:cNvCxnSpPr/>
          <p:nvPr/>
        </p:nvCxnSpPr>
        <p:spPr>
          <a:xfrm rot="10800000" flipH="1">
            <a:off x="7657466" y="4035408"/>
            <a:ext cx="1054913" cy="52745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97"/>
          <p:cNvCxnSpPr/>
          <p:nvPr/>
        </p:nvCxnSpPr>
        <p:spPr>
          <a:xfrm>
            <a:off x="6602552" y="4035408"/>
            <a:ext cx="1054915" cy="52745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97"/>
          <p:cNvCxnSpPr/>
          <p:nvPr/>
        </p:nvCxnSpPr>
        <p:spPr>
          <a:xfrm rot="10800000">
            <a:off x="3437814" y="4562866"/>
            <a:ext cx="1" cy="580633"/>
          </a:xfrm>
          <a:prstGeom prst="straightConnector1">
            <a:avLst/>
          </a:prstGeom>
          <a:noFill/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97"/>
          <p:cNvCxnSpPr/>
          <p:nvPr/>
        </p:nvCxnSpPr>
        <p:spPr>
          <a:xfrm rot="10800000">
            <a:off x="5547640" y="4562866"/>
            <a:ext cx="1" cy="580633"/>
          </a:xfrm>
          <a:prstGeom prst="straightConnector1">
            <a:avLst/>
          </a:prstGeom>
          <a:noFill/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97"/>
          <p:cNvCxnSpPr/>
          <p:nvPr/>
        </p:nvCxnSpPr>
        <p:spPr>
          <a:xfrm rot="10800000">
            <a:off x="7657465" y="4562866"/>
            <a:ext cx="1" cy="5806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" name="Google Shape;73;p97"/>
          <p:cNvSpPr/>
          <p:nvPr/>
        </p:nvSpPr>
        <p:spPr>
          <a:xfrm rot="10800000">
            <a:off x="3295240" y="4495684"/>
            <a:ext cx="285149" cy="194711"/>
          </a:xfrm>
          <a:prstGeom prst="triangle">
            <a:avLst>
              <a:gd name="adj" fmla="val 50000"/>
            </a:avLst>
          </a:prstGeom>
          <a:solidFill>
            <a:srgbClr val="90C4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" name="Google Shape;74;p97"/>
          <p:cNvSpPr/>
          <p:nvPr/>
        </p:nvSpPr>
        <p:spPr>
          <a:xfrm rot="10800000">
            <a:off x="5405064" y="4495684"/>
            <a:ext cx="285149" cy="194711"/>
          </a:xfrm>
          <a:prstGeom prst="triangle">
            <a:avLst>
              <a:gd name="adj" fmla="val 50000"/>
            </a:avLst>
          </a:prstGeom>
          <a:solidFill>
            <a:srgbClr val="238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" name="Google Shape;75;p97"/>
          <p:cNvSpPr/>
          <p:nvPr/>
        </p:nvSpPr>
        <p:spPr>
          <a:xfrm rot="10800000">
            <a:off x="7514893" y="4495684"/>
            <a:ext cx="285149" cy="194711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6" name="Google Shape;76;p97"/>
          <p:cNvCxnSpPr/>
          <p:nvPr/>
        </p:nvCxnSpPr>
        <p:spPr>
          <a:xfrm>
            <a:off x="4492728" y="4035409"/>
            <a:ext cx="0" cy="1108090"/>
          </a:xfrm>
          <a:prstGeom prst="straightConnector1">
            <a:avLst/>
          </a:prstGeom>
          <a:noFill/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" name="Google Shape;77;p97"/>
          <p:cNvCxnSpPr/>
          <p:nvPr/>
        </p:nvCxnSpPr>
        <p:spPr>
          <a:xfrm rot="10800000">
            <a:off x="2382900" y="4035409"/>
            <a:ext cx="1" cy="1108091"/>
          </a:xfrm>
          <a:prstGeom prst="straightConnector1">
            <a:avLst/>
          </a:prstGeom>
          <a:noFill/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" name="Google Shape;78;p97"/>
          <p:cNvCxnSpPr/>
          <p:nvPr/>
        </p:nvCxnSpPr>
        <p:spPr>
          <a:xfrm>
            <a:off x="6602555" y="4035409"/>
            <a:ext cx="0" cy="110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79;p97"/>
          <p:cNvCxnSpPr/>
          <p:nvPr/>
        </p:nvCxnSpPr>
        <p:spPr>
          <a:xfrm rot="10800000">
            <a:off x="8712379" y="4035410"/>
            <a:ext cx="1" cy="11080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" name="Google Shape;80;p97"/>
          <p:cNvCxnSpPr/>
          <p:nvPr/>
        </p:nvCxnSpPr>
        <p:spPr>
          <a:xfrm rot="10800000" flipH="1">
            <a:off x="8712379" y="3819598"/>
            <a:ext cx="431621" cy="2158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" name="Google Shape;81;p97"/>
          <p:cNvCxnSpPr/>
          <p:nvPr/>
        </p:nvCxnSpPr>
        <p:spPr>
          <a:xfrm>
            <a:off x="8712379" y="4035409"/>
            <a:ext cx="431621" cy="2158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" name="Google Shape;82;p97"/>
          <p:cNvCxnSpPr/>
          <p:nvPr/>
        </p:nvCxnSpPr>
        <p:spPr>
          <a:xfrm flipH="1">
            <a:off x="4492727" y="-1"/>
            <a:ext cx="391043" cy="195523"/>
          </a:xfrm>
          <a:prstGeom prst="straightConnector1">
            <a:avLst/>
          </a:prstGeom>
          <a:noFill/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" name="Google Shape;83;p97"/>
          <p:cNvCxnSpPr/>
          <p:nvPr/>
        </p:nvCxnSpPr>
        <p:spPr>
          <a:xfrm>
            <a:off x="6211510" y="-1"/>
            <a:ext cx="391042" cy="195521"/>
          </a:xfrm>
          <a:prstGeom prst="straightConnector1">
            <a:avLst/>
          </a:prstGeom>
          <a:noFill/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" name="Google Shape;84;p97"/>
          <p:cNvCxnSpPr/>
          <p:nvPr/>
        </p:nvCxnSpPr>
        <p:spPr>
          <a:xfrm>
            <a:off x="6602552" y="195521"/>
            <a:ext cx="0" cy="1392484"/>
          </a:xfrm>
          <a:prstGeom prst="straightConnector1">
            <a:avLst/>
          </a:prstGeom>
          <a:noFill/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85;p97"/>
          <p:cNvCxnSpPr/>
          <p:nvPr/>
        </p:nvCxnSpPr>
        <p:spPr>
          <a:xfrm flipH="1">
            <a:off x="5547639" y="1588005"/>
            <a:ext cx="1054913" cy="527459"/>
          </a:xfrm>
          <a:prstGeom prst="straightConnector1">
            <a:avLst/>
          </a:prstGeom>
          <a:noFill/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p97"/>
          <p:cNvCxnSpPr/>
          <p:nvPr/>
        </p:nvCxnSpPr>
        <p:spPr>
          <a:xfrm rot="10800000">
            <a:off x="4492726" y="1588006"/>
            <a:ext cx="1054913" cy="527457"/>
          </a:xfrm>
          <a:prstGeom prst="straightConnector1">
            <a:avLst/>
          </a:prstGeom>
          <a:noFill/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" name="Google Shape;87;p97"/>
          <p:cNvCxnSpPr/>
          <p:nvPr/>
        </p:nvCxnSpPr>
        <p:spPr>
          <a:xfrm rot="10800000">
            <a:off x="4492725" y="195521"/>
            <a:ext cx="1" cy="1392486"/>
          </a:xfrm>
          <a:prstGeom prst="straightConnector1">
            <a:avLst/>
          </a:prstGeom>
          <a:noFill/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" name="Google Shape;88;p97"/>
          <p:cNvCxnSpPr/>
          <p:nvPr/>
        </p:nvCxnSpPr>
        <p:spPr>
          <a:xfrm rot="10800000" flipH="1">
            <a:off x="5547639" y="195521"/>
            <a:ext cx="1054913" cy="527457"/>
          </a:xfrm>
          <a:prstGeom prst="straightConnector1">
            <a:avLst/>
          </a:prstGeom>
          <a:noFill/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" name="Google Shape;89;p97"/>
          <p:cNvCxnSpPr/>
          <p:nvPr/>
        </p:nvCxnSpPr>
        <p:spPr>
          <a:xfrm>
            <a:off x="4492725" y="195521"/>
            <a:ext cx="1054915" cy="527457"/>
          </a:xfrm>
          <a:prstGeom prst="straightConnector1">
            <a:avLst/>
          </a:prstGeom>
          <a:noFill/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97"/>
          <p:cNvCxnSpPr/>
          <p:nvPr/>
        </p:nvCxnSpPr>
        <p:spPr>
          <a:xfrm rot="10800000">
            <a:off x="5547638" y="722978"/>
            <a:ext cx="1" cy="1392486"/>
          </a:xfrm>
          <a:prstGeom prst="straightConnector1">
            <a:avLst/>
          </a:prstGeom>
          <a:noFill/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97"/>
          <p:cNvCxnSpPr/>
          <p:nvPr/>
        </p:nvCxnSpPr>
        <p:spPr>
          <a:xfrm flipH="1">
            <a:off x="6602553" y="-1"/>
            <a:ext cx="391043" cy="195523"/>
          </a:xfrm>
          <a:prstGeom prst="straightConnector1">
            <a:avLst/>
          </a:prstGeom>
          <a:noFill/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p97"/>
          <p:cNvCxnSpPr/>
          <p:nvPr/>
        </p:nvCxnSpPr>
        <p:spPr>
          <a:xfrm>
            <a:off x="8321333" y="-1"/>
            <a:ext cx="391046" cy="195523"/>
          </a:xfrm>
          <a:prstGeom prst="straightConnector1">
            <a:avLst/>
          </a:prstGeom>
          <a:noFill/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97"/>
          <p:cNvCxnSpPr/>
          <p:nvPr/>
        </p:nvCxnSpPr>
        <p:spPr>
          <a:xfrm>
            <a:off x="8712379" y="195522"/>
            <a:ext cx="0" cy="139248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" name="Google Shape;94;p97"/>
          <p:cNvCxnSpPr/>
          <p:nvPr/>
        </p:nvCxnSpPr>
        <p:spPr>
          <a:xfrm flipH="1">
            <a:off x="7657466" y="1588006"/>
            <a:ext cx="1054913" cy="5274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97"/>
          <p:cNvCxnSpPr/>
          <p:nvPr/>
        </p:nvCxnSpPr>
        <p:spPr>
          <a:xfrm rot="10800000">
            <a:off x="6602552" y="1588008"/>
            <a:ext cx="1054913" cy="527457"/>
          </a:xfrm>
          <a:prstGeom prst="straightConnector1">
            <a:avLst/>
          </a:prstGeom>
          <a:noFill/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" name="Google Shape;96;p97"/>
          <p:cNvCxnSpPr/>
          <p:nvPr/>
        </p:nvCxnSpPr>
        <p:spPr>
          <a:xfrm rot="10800000" flipH="1">
            <a:off x="7657466" y="195522"/>
            <a:ext cx="1054913" cy="527457"/>
          </a:xfrm>
          <a:prstGeom prst="straightConnector1">
            <a:avLst/>
          </a:prstGeom>
          <a:noFill/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97"/>
          <p:cNvCxnSpPr/>
          <p:nvPr/>
        </p:nvCxnSpPr>
        <p:spPr>
          <a:xfrm>
            <a:off x="6602551" y="195522"/>
            <a:ext cx="1054915" cy="527457"/>
          </a:xfrm>
          <a:prstGeom prst="straightConnector1">
            <a:avLst/>
          </a:prstGeom>
          <a:noFill/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" name="Google Shape;98;p97"/>
          <p:cNvCxnSpPr/>
          <p:nvPr/>
        </p:nvCxnSpPr>
        <p:spPr>
          <a:xfrm rot="10800000">
            <a:off x="7657464" y="722980"/>
            <a:ext cx="1" cy="1392486"/>
          </a:xfrm>
          <a:prstGeom prst="straightConnector1">
            <a:avLst/>
          </a:prstGeom>
          <a:noFill/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" name="Google Shape;99;p97"/>
          <p:cNvCxnSpPr/>
          <p:nvPr/>
        </p:nvCxnSpPr>
        <p:spPr>
          <a:xfrm>
            <a:off x="8712379" y="1588006"/>
            <a:ext cx="431621" cy="2158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" name="Google Shape;100;p97"/>
          <p:cNvCxnSpPr/>
          <p:nvPr/>
        </p:nvCxnSpPr>
        <p:spPr>
          <a:xfrm rot="10800000">
            <a:off x="7657464" y="2115464"/>
            <a:ext cx="1" cy="139248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" name="Google Shape;101;p97"/>
          <p:cNvCxnSpPr/>
          <p:nvPr/>
        </p:nvCxnSpPr>
        <p:spPr>
          <a:xfrm rot="10800000" flipH="1">
            <a:off x="8712379" y="2427110"/>
            <a:ext cx="431621" cy="2158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97"/>
          <p:cNvCxnSpPr/>
          <p:nvPr/>
        </p:nvCxnSpPr>
        <p:spPr>
          <a:xfrm>
            <a:off x="7657464" y="2115464"/>
            <a:ext cx="1054915" cy="52745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" name="Google Shape;103;p97"/>
          <p:cNvCxnSpPr/>
          <p:nvPr/>
        </p:nvCxnSpPr>
        <p:spPr>
          <a:xfrm rot="10800000">
            <a:off x="8712377" y="2642921"/>
            <a:ext cx="1" cy="139248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97"/>
          <p:cNvCxnSpPr/>
          <p:nvPr/>
        </p:nvCxnSpPr>
        <p:spPr>
          <a:xfrm rot="10800000" flipH="1">
            <a:off x="8712377" y="-1"/>
            <a:ext cx="391046" cy="19552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" name="Google Shape;105;p97"/>
          <p:cNvCxnSpPr/>
          <p:nvPr/>
        </p:nvCxnSpPr>
        <p:spPr>
          <a:xfrm>
            <a:off x="8712377" y="195522"/>
            <a:ext cx="431623" cy="2158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" name="Google Shape;106;p97"/>
          <p:cNvCxnSpPr/>
          <p:nvPr/>
        </p:nvCxnSpPr>
        <p:spPr>
          <a:xfrm>
            <a:off x="5547638" y="2115465"/>
            <a:ext cx="0" cy="1392484"/>
          </a:xfrm>
          <a:prstGeom prst="straightConnector1">
            <a:avLst/>
          </a:prstGeom>
          <a:noFill/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97"/>
          <p:cNvCxnSpPr/>
          <p:nvPr/>
        </p:nvCxnSpPr>
        <p:spPr>
          <a:xfrm rot="10800000">
            <a:off x="3437810" y="2115465"/>
            <a:ext cx="1" cy="1392486"/>
          </a:xfrm>
          <a:prstGeom prst="straightConnector1">
            <a:avLst/>
          </a:prstGeom>
          <a:noFill/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" name="Google Shape;108;p97"/>
          <p:cNvCxnSpPr/>
          <p:nvPr/>
        </p:nvCxnSpPr>
        <p:spPr>
          <a:xfrm rot="10800000" flipH="1">
            <a:off x="3437810" y="1588008"/>
            <a:ext cx="1054915" cy="527457"/>
          </a:xfrm>
          <a:prstGeom prst="straightConnector1">
            <a:avLst/>
          </a:prstGeom>
          <a:noFill/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97"/>
          <p:cNvCxnSpPr/>
          <p:nvPr/>
        </p:nvCxnSpPr>
        <p:spPr>
          <a:xfrm rot="10800000" flipH="1">
            <a:off x="4492725" y="2115465"/>
            <a:ext cx="1054913" cy="527457"/>
          </a:xfrm>
          <a:prstGeom prst="straightConnector1">
            <a:avLst/>
          </a:prstGeom>
          <a:noFill/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" name="Google Shape;110;p97"/>
          <p:cNvCxnSpPr/>
          <p:nvPr/>
        </p:nvCxnSpPr>
        <p:spPr>
          <a:xfrm>
            <a:off x="3437810" y="2115465"/>
            <a:ext cx="1054915" cy="527457"/>
          </a:xfrm>
          <a:prstGeom prst="straightConnector1">
            <a:avLst/>
          </a:prstGeom>
          <a:noFill/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Google Shape;111;p97"/>
          <p:cNvCxnSpPr/>
          <p:nvPr/>
        </p:nvCxnSpPr>
        <p:spPr>
          <a:xfrm rot="10800000">
            <a:off x="4492723" y="2642922"/>
            <a:ext cx="1" cy="1392486"/>
          </a:xfrm>
          <a:prstGeom prst="straightConnector1">
            <a:avLst/>
          </a:prstGeom>
          <a:noFill/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" name="Google Shape;112;p97"/>
          <p:cNvCxnSpPr/>
          <p:nvPr/>
        </p:nvCxnSpPr>
        <p:spPr>
          <a:xfrm rot="10800000" flipH="1">
            <a:off x="6602551" y="2115465"/>
            <a:ext cx="1054913" cy="527457"/>
          </a:xfrm>
          <a:prstGeom prst="straightConnector1">
            <a:avLst/>
          </a:prstGeom>
          <a:noFill/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" name="Google Shape;113;p97"/>
          <p:cNvCxnSpPr/>
          <p:nvPr/>
        </p:nvCxnSpPr>
        <p:spPr>
          <a:xfrm>
            <a:off x="5547636" y="2115465"/>
            <a:ext cx="1054915" cy="527457"/>
          </a:xfrm>
          <a:prstGeom prst="straightConnector1">
            <a:avLst/>
          </a:prstGeom>
          <a:noFill/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" name="Google Shape;114;p97"/>
          <p:cNvCxnSpPr/>
          <p:nvPr/>
        </p:nvCxnSpPr>
        <p:spPr>
          <a:xfrm rot="10800000">
            <a:off x="6602549" y="2642922"/>
            <a:ext cx="1" cy="1392486"/>
          </a:xfrm>
          <a:prstGeom prst="straightConnector1">
            <a:avLst/>
          </a:prstGeom>
          <a:noFill/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97"/>
          <p:cNvCxnSpPr/>
          <p:nvPr/>
        </p:nvCxnSpPr>
        <p:spPr>
          <a:xfrm rot="10800000">
            <a:off x="6602551" y="-1"/>
            <a:ext cx="1" cy="195523"/>
          </a:xfrm>
          <a:prstGeom prst="straightConnector1">
            <a:avLst/>
          </a:prstGeom>
          <a:noFill/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97"/>
          <p:cNvCxnSpPr/>
          <p:nvPr/>
        </p:nvCxnSpPr>
        <p:spPr>
          <a:xfrm rot="10800000">
            <a:off x="8712376" y="-1"/>
            <a:ext cx="1" cy="195523"/>
          </a:xfrm>
          <a:prstGeom prst="straightConnector1">
            <a:avLst/>
          </a:prstGeom>
          <a:noFill/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117;p97"/>
          <p:cNvSpPr/>
          <p:nvPr/>
        </p:nvSpPr>
        <p:spPr>
          <a:xfrm rot="10800000">
            <a:off x="5405065" y="658294"/>
            <a:ext cx="285149" cy="194711"/>
          </a:xfrm>
          <a:prstGeom prst="triangle">
            <a:avLst>
              <a:gd name="adj" fmla="val 50000"/>
            </a:avLst>
          </a:prstGeom>
          <a:solidFill>
            <a:srgbClr val="90C4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8" name="Google Shape;118;p97"/>
          <p:cNvSpPr/>
          <p:nvPr/>
        </p:nvSpPr>
        <p:spPr>
          <a:xfrm rot="10800000">
            <a:off x="7514891" y="658294"/>
            <a:ext cx="285149" cy="194711"/>
          </a:xfrm>
          <a:prstGeom prst="triangle">
            <a:avLst>
              <a:gd name="adj" fmla="val 50000"/>
            </a:avLst>
          </a:prstGeom>
          <a:solidFill>
            <a:srgbClr val="238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9" name="Google Shape;119;p97"/>
          <p:cNvSpPr/>
          <p:nvPr/>
        </p:nvSpPr>
        <p:spPr>
          <a:xfrm rot="10800000">
            <a:off x="4351701" y="2575924"/>
            <a:ext cx="285149" cy="194711"/>
          </a:xfrm>
          <a:prstGeom prst="triangle">
            <a:avLst>
              <a:gd name="adj" fmla="val 50000"/>
            </a:avLst>
          </a:prstGeom>
          <a:solidFill>
            <a:srgbClr val="90C4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0" name="Google Shape;120;p97"/>
          <p:cNvSpPr/>
          <p:nvPr/>
        </p:nvSpPr>
        <p:spPr>
          <a:xfrm rot="10800000">
            <a:off x="6459978" y="2575924"/>
            <a:ext cx="285149" cy="194711"/>
          </a:xfrm>
          <a:prstGeom prst="triangle">
            <a:avLst>
              <a:gd name="adj" fmla="val 50000"/>
            </a:avLst>
          </a:prstGeom>
          <a:solidFill>
            <a:srgbClr val="238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1" name="Google Shape;121;p97"/>
          <p:cNvSpPr/>
          <p:nvPr/>
        </p:nvSpPr>
        <p:spPr>
          <a:xfrm rot="10800000">
            <a:off x="8569805" y="2575924"/>
            <a:ext cx="285149" cy="194711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2" name="Google Shape;122;p97"/>
          <p:cNvSpPr txBox="1">
            <a:spLocks noGrp="1"/>
          </p:cNvSpPr>
          <p:nvPr>
            <p:ph type="subTitle" idx="1"/>
          </p:nvPr>
        </p:nvSpPr>
        <p:spPr>
          <a:xfrm>
            <a:off x="1" y="2752890"/>
            <a:ext cx="4883770" cy="8742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74300" tIns="0" rIns="182875" bIns="0" anchor="ctr" anchorCtr="0">
            <a:noAutofit/>
          </a:bodyPr>
          <a:lstStyle>
            <a:lvl1pPr lvl="0" algn="l">
              <a:spcBef>
                <a:spcPts val="12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97"/>
          <p:cNvSpPr txBox="1">
            <a:spLocks noGrp="1"/>
          </p:cNvSpPr>
          <p:nvPr>
            <p:ph type="ctrTitle"/>
          </p:nvPr>
        </p:nvSpPr>
        <p:spPr>
          <a:xfrm>
            <a:off x="0" y="1528580"/>
            <a:ext cx="5927271" cy="1224221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101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274300" tIns="0" rIns="1828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ahoma"/>
              <a:buNone/>
              <a:defRPr sz="3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97" title="logo-left"/>
          <p:cNvSpPr/>
          <p:nvPr/>
        </p:nvSpPr>
        <p:spPr>
          <a:xfrm>
            <a:off x="227013" y="417872"/>
            <a:ext cx="3144075" cy="71797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">
  <p:cSld name="Transition Slid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27" name="Google Shape;127;p98"/>
          <p:cNvCxnSpPr/>
          <p:nvPr/>
        </p:nvCxnSpPr>
        <p:spPr>
          <a:xfrm rot="10800000" flipH="1">
            <a:off x="6531125" y="783572"/>
            <a:ext cx="979562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" name="Google Shape;128;p98"/>
          <p:cNvCxnSpPr/>
          <p:nvPr/>
        </p:nvCxnSpPr>
        <p:spPr>
          <a:xfrm>
            <a:off x="5551562" y="783572"/>
            <a:ext cx="979564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98"/>
          <p:cNvCxnSpPr/>
          <p:nvPr/>
        </p:nvCxnSpPr>
        <p:spPr>
          <a:xfrm rot="10800000">
            <a:off x="6531124" y="1273353"/>
            <a:ext cx="1" cy="1293023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Google Shape;130;p98"/>
          <p:cNvSpPr/>
          <p:nvPr/>
        </p:nvSpPr>
        <p:spPr>
          <a:xfrm rot="10800000">
            <a:off x="6398734" y="1213290"/>
            <a:ext cx="264781" cy="180803"/>
          </a:xfrm>
          <a:prstGeom prst="triangle">
            <a:avLst>
              <a:gd name="adj" fmla="val 50000"/>
            </a:avLst>
          </a:prstGeom>
          <a:solidFill>
            <a:srgbClr val="238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1" name="Google Shape;131;p98" title="whiteback"/>
          <p:cNvSpPr/>
          <p:nvPr/>
        </p:nvSpPr>
        <p:spPr>
          <a:xfrm>
            <a:off x="5551560" y="293791"/>
            <a:ext cx="1959123" cy="2272584"/>
          </a:xfrm>
          <a:custGeom>
            <a:avLst/>
            <a:gdLst/>
            <a:ahLst/>
            <a:cxnLst/>
            <a:rect l="l" t="t" r="r" b="b"/>
            <a:pathLst>
              <a:path w="3416896" h="3963602" extrusionOk="0">
                <a:moveTo>
                  <a:pt x="1708448" y="0"/>
                </a:moveTo>
                <a:lnTo>
                  <a:pt x="3416896" y="854224"/>
                </a:lnTo>
                <a:lnTo>
                  <a:pt x="3416896" y="3109377"/>
                </a:lnTo>
                <a:lnTo>
                  <a:pt x="1708448" y="3963602"/>
                </a:lnTo>
                <a:lnTo>
                  <a:pt x="0" y="3109377"/>
                </a:lnTo>
                <a:lnTo>
                  <a:pt x="0" y="8542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32" name="Google Shape;132;p98"/>
          <p:cNvCxnSpPr/>
          <p:nvPr/>
        </p:nvCxnSpPr>
        <p:spPr>
          <a:xfrm rot="10800000">
            <a:off x="653752" y="4838963"/>
            <a:ext cx="1" cy="304537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133;p98"/>
          <p:cNvCxnSpPr/>
          <p:nvPr/>
        </p:nvCxnSpPr>
        <p:spPr>
          <a:xfrm>
            <a:off x="653753" y="3859399"/>
            <a:ext cx="979562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" name="Google Shape;134;p98"/>
          <p:cNvCxnSpPr/>
          <p:nvPr/>
        </p:nvCxnSpPr>
        <p:spPr>
          <a:xfrm rot="10800000" flipH="1">
            <a:off x="0" y="3859399"/>
            <a:ext cx="653754" cy="326877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5" name="Google Shape;135;p98"/>
          <p:cNvCxnSpPr/>
          <p:nvPr/>
        </p:nvCxnSpPr>
        <p:spPr>
          <a:xfrm rot="10800000" flipH="1">
            <a:off x="653753" y="4349180"/>
            <a:ext cx="979562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" name="Google Shape;136;p98"/>
          <p:cNvCxnSpPr/>
          <p:nvPr/>
        </p:nvCxnSpPr>
        <p:spPr>
          <a:xfrm>
            <a:off x="0" y="4512085"/>
            <a:ext cx="653754" cy="326877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" name="Google Shape;137;p98"/>
          <p:cNvCxnSpPr/>
          <p:nvPr/>
        </p:nvCxnSpPr>
        <p:spPr>
          <a:xfrm flipH="1">
            <a:off x="1633314" y="3859399"/>
            <a:ext cx="979562" cy="489783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" name="Google Shape;138;p98"/>
          <p:cNvCxnSpPr/>
          <p:nvPr/>
        </p:nvCxnSpPr>
        <p:spPr>
          <a:xfrm rot="10800000">
            <a:off x="653752" y="3859400"/>
            <a:ext cx="979562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" name="Google Shape;139;p98"/>
          <p:cNvCxnSpPr/>
          <p:nvPr/>
        </p:nvCxnSpPr>
        <p:spPr>
          <a:xfrm>
            <a:off x="2612876" y="3859399"/>
            <a:ext cx="979562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" name="Google Shape;140;p98"/>
          <p:cNvCxnSpPr/>
          <p:nvPr/>
        </p:nvCxnSpPr>
        <p:spPr>
          <a:xfrm rot="10800000" flipH="1">
            <a:off x="2612876" y="4349180"/>
            <a:ext cx="979562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1" name="Google Shape;141;p98"/>
          <p:cNvCxnSpPr/>
          <p:nvPr/>
        </p:nvCxnSpPr>
        <p:spPr>
          <a:xfrm>
            <a:off x="1633313" y="4349180"/>
            <a:ext cx="979564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2" name="Google Shape;142;p98"/>
          <p:cNvSpPr/>
          <p:nvPr/>
        </p:nvSpPr>
        <p:spPr>
          <a:xfrm rot="10800000">
            <a:off x="521360" y="4776579"/>
            <a:ext cx="264781" cy="180803"/>
          </a:xfrm>
          <a:prstGeom prst="triangle">
            <a:avLst>
              <a:gd name="adj" fmla="val 50000"/>
            </a:avLst>
          </a:prstGeom>
          <a:solidFill>
            <a:srgbClr val="90C4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3" name="Google Shape;143;p98"/>
          <p:cNvSpPr/>
          <p:nvPr/>
        </p:nvSpPr>
        <p:spPr>
          <a:xfrm rot="10800000">
            <a:off x="2480487" y="4776579"/>
            <a:ext cx="264781" cy="180803"/>
          </a:xfrm>
          <a:prstGeom prst="triangle">
            <a:avLst>
              <a:gd name="adj" fmla="val 50000"/>
            </a:avLst>
          </a:prstGeom>
          <a:solidFill>
            <a:srgbClr val="238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44" name="Google Shape;144;p98"/>
          <p:cNvCxnSpPr/>
          <p:nvPr/>
        </p:nvCxnSpPr>
        <p:spPr>
          <a:xfrm>
            <a:off x="4572002" y="3859400"/>
            <a:ext cx="979562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" name="Google Shape;145;p98"/>
          <p:cNvCxnSpPr/>
          <p:nvPr/>
        </p:nvCxnSpPr>
        <p:spPr>
          <a:xfrm rot="10800000" flipH="1">
            <a:off x="3592438" y="3859400"/>
            <a:ext cx="979564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" name="Google Shape;146;p98"/>
          <p:cNvCxnSpPr/>
          <p:nvPr/>
        </p:nvCxnSpPr>
        <p:spPr>
          <a:xfrm rot="10800000" flipH="1">
            <a:off x="4572002" y="4349181"/>
            <a:ext cx="979562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" name="Google Shape;147;p98"/>
          <p:cNvCxnSpPr/>
          <p:nvPr/>
        </p:nvCxnSpPr>
        <p:spPr>
          <a:xfrm>
            <a:off x="3592438" y="4349181"/>
            <a:ext cx="979564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" name="Google Shape;148;p98"/>
          <p:cNvCxnSpPr/>
          <p:nvPr/>
        </p:nvCxnSpPr>
        <p:spPr>
          <a:xfrm>
            <a:off x="6531126" y="3859400"/>
            <a:ext cx="979562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" name="Google Shape;149;p98"/>
          <p:cNvCxnSpPr/>
          <p:nvPr/>
        </p:nvCxnSpPr>
        <p:spPr>
          <a:xfrm>
            <a:off x="1633316" y="4349180"/>
            <a:ext cx="0" cy="794318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" name="Google Shape;150;p98"/>
          <p:cNvCxnSpPr/>
          <p:nvPr/>
        </p:nvCxnSpPr>
        <p:spPr>
          <a:xfrm>
            <a:off x="5551564" y="4349182"/>
            <a:ext cx="0" cy="794318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" name="Google Shape;151;p98"/>
          <p:cNvCxnSpPr/>
          <p:nvPr/>
        </p:nvCxnSpPr>
        <p:spPr>
          <a:xfrm rot="10800000">
            <a:off x="3592438" y="4349180"/>
            <a:ext cx="1" cy="794319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" name="Google Shape;152;p98"/>
          <p:cNvCxnSpPr/>
          <p:nvPr/>
        </p:nvCxnSpPr>
        <p:spPr>
          <a:xfrm>
            <a:off x="7510690" y="4349181"/>
            <a:ext cx="0" cy="794318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" name="Google Shape;153;p98"/>
          <p:cNvCxnSpPr/>
          <p:nvPr/>
        </p:nvCxnSpPr>
        <p:spPr>
          <a:xfrm rot="10800000" flipH="1">
            <a:off x="5551563" y="3859400"/>
            <a:ext cx="979564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154;p98"/>
          <p:cNvCxnSpPr/>
          <p:nvPr/>
        </p:nvCxnSpPr>
        <p:spPr>
          <a:xfrm rot="10800000" flipH="1">
            <a:off x="6531126" y="4349181"/>
            <a:ext cx="979562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" name="Google Shape;155;p98"/>
          <p:cNvCxnSpPr/>
          <p:nvPr/>
        </p:nvCxnSpPr>
        <p:spPr>
          <a:xfrm>
            <a:off x="5551563" y="4349181"/>
            <a:ext cx="979564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" name="Google Shape;156;p98"/>
          <p:cNvCxnSpPr/>
          <p:nvPr/>
        </p:nvCxnSpPr>
        <p:spPr>
          <a:xfrm flipH="1">
            <a:off x="7510688" y="3859400"/>
            <a:ext cx="979562" cy="489783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" name="Google Shape;157;p98"/>
          <p:cNvCxnSpPr/>
          <p:nvPr/>
        </p:nvCxnSpPr>
        <p:spPr>
          <a:xfrm rot="10800000">
            <a:off x="6531126" y="3859401"/>
            <a:ext cx="979562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" name="Google Shape;158;p98"/>
          <p:cNvCxnSpPr/>
          <p:nvPr/>
        </p:nvCxnSpPr>
        <p:spPr>
          <a:xfrm>
            <a:off x="8490250" y="3859400"/>
            <a:ext cx="653750" cy="326876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Google Shape;159;p98"/>
          <p:cNvCxnSpPr/>
          <p:nvPr/>
        </p:nvCxnSpPr>
        <p:spPr>
          <a:xfrm rot="10800000" flipH="1">
            <a:off x="8490250" y="4512087"/>
            <a:ext cx="653750" cy="326876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" name="Google Shape;160;p98"/>
          <p:cNvCxnSpPr/>
          <p:nvPr/>
        </p:nvCxnSpPr>
        <p:spPr>
          <a:xfrm>
            <a:off x="7510687" y="4349181"/>
            <a:ext cx="979564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Google Shape;161;p98"/>
          <p:cNvCxnSpPr/>
          <p:nvPr/>
        </p:nvCxnSpPr>
        <p:spPr>
          <a:xfrm rot="10800000">
            <a:off x="2612875" y="4838963"/>
            <a:ext cx="1" cy="304537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" name="Google Shape;162;p98"/>
          <p:cNvCxnSpPr/>
          <p:nvPr/>
        </p:nvCxnSpPr>
        <p:spPr>
          <a:xfrm rot="10800000">
            <a:off x="4572001" y="4838963"/>
            <a:ext cx="1" cy="304537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" name="Google Shape;163;p98"/>
          <p:cNvCxnSpPr/>
          <p:nvPr/>
        </p:nvCxnSpPr>
        <p:spPr>
          <a:xfrm rot="10800000">
            <a:off x="6531126" y="4838963"/>
            <a:ext cx="1" cy="304537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" name="Google Shape;164;p98"/>
          <p:cNvCxnSpPr/>
          <p:nvPr/>
        </p:nvCxnSpPr>
        <p:spPr>
          <a:xfrm rot="10800000">
            <a:off x="8490250" y="4838963"/>
            <a:ext cx="1" cy="304537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" name="Google Shape;165;p98"/>
          <p:cNvSpPr/>
          <p:nvPr/>
        </p:nvSpPr>
        <p:spPr>
          <a:xfrm rot="10800000">
            <a:off x="4439611" y="4776581"/>
            <a:ext cx="264781" cy="180803"/>
          </a:xfrm>
          <a:prstGeom prst="triangle">
            <a:avLst>
              <a:gd name="adj" fmla="val 50000"/>
            </a:avLst>
          </a:prstGeom>
          <a:solidFill>
            <a:srgbClr val="238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6" name="Google Shape;166;p98"/>
          <p:cNvSpPr/>
          <p:nvPr/>
        </p:nvSpPr>
        <p:spPr>
          <a:xfrm rot="10800000">
            <a:off x="6398734" y="4776581"/>
            <a:ext cx="264781" cy="180803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7" name="Google Shape;167;p98"/>
          <p:cNvSpPr/>
          <p:nvPr/>
        </p:nvSpPr>
        <p:spPr>
          <a:xfrm rot="10800000">
            <a:off x="8357860" y="4776581"/>
            <a:ext cx="264781" cy="180803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68" name="Google Shape;168;p98"/>
          <p:cNvCxnSpPr/>
          <p:nvPr/>
        </p:nvCxnSpPr>
        <p:spPr>
          <a:xfrm flipH="1">
            <a:off x="0" y="293788"/>
            <a:ext cx="653751" cy="326877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98"/>
          <p:cNvCxnSpPr/>
          <p:nvPr/>
        </p:nvCxnSpPr>
        <p:spPr>
          <a:xfrm>
            <a:off x="653751" y="293788"/>
            <a:ext cx="979562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" name="Google Shape;170;p98"/>
          <p:cNvCxnSpPr/>
          <p:nvPr/>
        </p:nvCxnSpPr>
        <p:spPr>
          <a:xfrm>
            <a:off x="1633313" y="783571"/>
            <a:ext cx="0" cy="1293021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" name="Google Shape;171;p98"/>
          <p:cNvCxnSpPr/>
          <p:nvPr/>
        </p:nvCxnSpPr>
        <p:spPr>
          <a:xfrm flipH="1">
            <a:off x="653751" y="2076592"/>
            <a:ext cx="979562" cy="489783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" name="Google Shape;172;p98"/>
          <p:cNvCxnSpPr/>
          <p:nvPr/>
        </p:nvCxnSpPr>
        <p:spPr>
          <a:xfrm rot="10800000">
            <a:off x="1124" y="2240061"/>
            <a:ext cx="652627" cy="326314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" name="Google Shape;173;p98"/>
          <p:cNvCxnSpPr/>
          <p:nvPr/>
        </p:nvCxnSpPr>
        <p:spPr>
          <a:xfrm rot="10800000" flipH="1">
            <a:off x="653751" y="783571"/>
            <a:ext cx="979562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4" name="Google Shape;174;p98"/>
          <p:cNvCxnSpPr/>
          <p:nvPr/>
        </p:nvCxnSpPr>
        <p:spPr>
          <a:xfrm>
            <a:off x="1124" y="947039"/>
            <a:ext cx="652628" cy="326314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" name="Google Shape;175;p98"/>
          <p:cNvCxnSpPr/>
          <p:nvPr/>
        </p:nvCxnSpPr>
        <p:spPr>
          <a:xfrm rot="10800000">
            <a:off x="653750" y="1273352"/>
            <a:ext cx="1" cy="1293023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" name="Google Shape;176;p98"/>
          <p:cNvCxnSpPr/>
          <p:nvPr/>
        </p:nvCxnSpPr>
        <p:spPr>
          <a:xfrm flipH="1">
            <a:off x="1633313" y="293788"/>
            <a:ext cx="979562" cy="489783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7" name="Google Shape;177;p98"/>
          <p:cNvCxnSpPr/>
          <p:nvPr/>
        </p:nvCxnSpPr>
        <p:spPr>
          <a:xfrm>
            <a:off x="2612876" y="293790"/>
            <a:ext cx="979562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8" name="Google Shape;178;p98"/>
          <p:cNvCxnSpPr/>
          <p:nvPr/>
        </p:nvCxnSpPr>
        <p:spPr>
          <a:xfrm>
            <a:off x="3592438" y="783572"/>
            <a:ext cx="0" cy="1293021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" name="Google Shape;179;p98"/>
          <p:cNvCxnSpPr/>
          <p:nvPr/>
        </p:nvCxnSpPr>
        <p:spPr>
          <a:xfrm flipH="1">
            <a:off x="2612876" y="2076593"/>
            <a:ext cx="979562" cy="489783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" name="Google Shape;180;p98"/>
          <p:cNvCxnSpPr/>
          <p:nvPr/>
        </p:nvCxnSpPr>
        <p:spPr>
          <a:xfrm rot="10800000">
            <a:off x="1633313" y="2076595"/>
            <a:ext cx="979562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" name="Google Shape;181;p98"/>
          <p:cNvCxnSpPr/>
          <p:nvPr/>
        </p:nvCxnSpPr>
        <p:spPr>
          <a:xfrm rot="10800000" flipH="1">
            <a:off x="2612876" y="783572"/>
            <a:ext cx="979562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" name="Google Shape;182;p98"/>
          <p:cNvCxnSpPr/>
          <p:nvPr/>
        </p:nvCxnSpPr>
        <p:spPr>
          <a:xfrm>
            <a:off x="1633312" y="783572"/>
            <a:ext cx="979564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98"/>
          <p:cNvCxnSpPr/>
          <p:nvPr/>
        </p:nvCxnSpPr>
        <p:spPr>
          <a:xfrm rot="10800000">
            <a:off x="2612874" y="1273354"/>
            <a:ext cx="1" cy="1293023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" name="Google Shape;184;p98"/>
          <p:cNvCxnSpPr/>
          <p:nvPr/>
        </p:nvCxnSpPr>
        <p:spPr>
          <a:xfrm>
            <a:off x="3592438" y="2076593"/>
            <a:ext cx="979562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98"/>
          <p:cNvCxnSpPr/>
          <p:nvPr/>
        </p:nvCxnSpPr>
        <p:spPr>
          <a:xfrm rot="10800000">
            <a:off x="2612874" y="2566375"/>
            <a:ext cx="1" cy="1293023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" name="Google Shape;186;p98"/>
          <p:cNvCxnSpPr/>
          <p:nvPr/>
        </p:nvCxnSpPr>
        <p:spPr>
          <a:xfrm rot="10800000" flipH="1">
            <a:off x="3592438" y="2566375"/>
            <a:ext cx="979562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7" name="Google Shape;187;p98"/>
          <p:cNvCxnSpPr/>
          <p:nvPr/>
        </p:nvCxnSpPr>
        <p:spPr>
          <a:xfrm>
            <a:off x="2612874" y="2566375"/>
            <a:ext cx="979564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8" name="Google Shape;188;p98"/>
          <p:cNvCxnSpPr/>
          <p:nvPr/>
        </p:nvCxnSpPr>
        <p:spPr>
          <a:xfrm rot="10800000">
            <a:off x="3592437" y="3056157"/>
            <a:ext cx="1" cy="1293023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9" name="Google Shape;189;p98"/>
          <p:cNvCxnSpPr/>
          <p:nvPr/>
        </p:nvCxnSpPr>
        <p:spPr>
          <a:xfrm rot="10800000" flipH="1">
            <a:off x="3592437" y="293790"/>
            <a:ext cx="979564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0" name="Google Shape;190;p98"/>
          <p:cNvCxnSpPr/>
          <p:nvPr/>
        </p:nvCxnSpPr>
        <p:spPr>
          <a:xfrm rot="10800000" flipH="1">
            <a:off x="4572000" y="783572"/>
            <a:ext cx="979562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" name="Google Shape;191;p98"/>
          <p:cNvCxnSpPr/>
          <p:nvPr/>
        </p:nvCxnSpPr>
        <p:spPr>
          <a:xfrm>
            <a:off x="3592437" y="783572"/>
            <a:ext cx="979564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" name="Google Shape;192;p98"/>
          <p:cNvCxnSpPr/>
          <p:nvPr/>
        </p:nvCxnSpPr>
        <p:spPr>
          <a:xfrm rot="10800000">
            <a:off x="4571999" y="1273354"/>
            <a:ext cx="1" cy="1293023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" name="Google Shape;193;p98"/>
          <p:cNvCxnSpPr/>
          <p:nvPr/>
        </p:nvCxnSpPr>
        <p:spPr>
          <a:xfrm>
            <a:off x="653750" y="2566376"/>
            <a:ext cx="0" cy="1293021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" name="Google Shape;194;p98"/>
          <p:cNvCxnSpPr/>
          <p:nvPr/>
        </p:nvCxnSpPr>
        <p:spPr>
          <a:xfrm rot="10800000" flipH="1">
            <a:off x="0" y="2566377"/>
            <a:ext cx="653750" cy="326875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" name="Google Shape;195;p98"/>
          <p:cNvCxnSpPr/>
          <p:nvPr/>
        </p:nvCxnSpPr>
        <p:spPr>
          <a:xfrm rot="10800000" flipH="1">
            <a:off x="1633312" y="2566376"/>
            <a:ext cx="979562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" name="Google Shape;196;p98"/>
          <p:cNvCxnSpPr/>
          <p:nvPr/>
        </p:nvCxnSpPr>
        <p:spPr>
          <a:xfrm>
            <a:off x="653748" y="2566376"/>
            <a:ext cx="979564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" name="Google Shape;197;p98"/>
          <p:cNvCxnSpPr/>
          <p:nvPr/>
        </p:nvCxnSpPr>
        <p:spPr>
          <a:xfrm rot="10800000">
            <a:off x="1633310" y="3056158"/>
            <a:ext cx="1" cy="1293023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Google Shape;198;p98"/>
          <p:cNvSpPr/>
          <p:nvPr/>
        </p:nvSpPr>
        <p:spPr>
          <a:xfrm rot="10800000">
            <a:off x="521361" y="1213289"/>
            <a:ext cx="264781" cy="180803"/>
          </a:xfrm>
          <a:prstGeom prst="triangle">
            <a:avLst>
              <a:gd name="adj" fmla="val 50000"/>
            </a:avLst>
          </a:prstGeom>
          <a:solidFill>
            <a:srgbClr val="90C4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9" name="Google Shape;199;p98"/>
          <p:cNvSpPr/>
          <p:nvPr/>
        </p:nvSpPr>
        <p:spPr>
          <a:xfrm rot="10800000">
            <a:off x="2480485" y="1213289"/>
            <a:ext cx="264781" cy="180803"/>
          </a:xfrm>
          <a:prstGeom prst="triangle">
            <a:avLst>
              <a:gd name="adj" fmla="val 50000"/>
            </a:avLst>
          </a:prstGeom>
          <a:solidFill>
            <a:srgbClr val="90C4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0" name="Google Shape;200;p98"/>
          <p:cNvSpPr/>
          <p:nvPr/>
        </p:nvSpPr>
        <p:spPr>
          <a:xfrm rot="10800000">
            <a:off x="4439610" y="1213289"/>
            <a:ext cx="264781" cy="180803"/>
          </a:xfrm>
          <a:prstGeom prst="triangle">
            <a:avLst>
              <a:gd name="adj" fmla="val 50000"/>
            </a:avLst>
          </a:prstGeom>
          <a:solidFill>
            <a:srgbClr val="238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1" name="Google Shape;201;p98"/>
          <p:cNvSpPr/>
          <p:nvPr/>
        </p:nvSpPr>
        <p:spPr>
          <a:xfrm rot="10800000">
            <a:off x="1500923" y="2993945"/>
            <a:ext cx="264781" cy="180803"/>
          </a:xfrm>
          <a:prstGeom prst="triangle">
            <a:avLst>
              <a:gd name="adj" fmla="val 50000"/>
            </a:avLst>
          </a:prstGeom>
          <a:solidFill>
            <a:srgbClr val="90C4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2" name="Google Shape;202;p98"/>
          <p:cNvSpPr/>
          <p:nvPr/>
        </p:nvSpPr>
        <p:spPr>
          <a:xfrm rot="10800000">
            <a:off x="3460048" y="2993945"/>
            <a:ext cx="264781" cy="180803"/>
          </a:xfrm>
          <a:prstGeom prst="triangle">
            <a:avLst>
              <a:gd name="adj" fmla="val 50000"/>
            </a:avLst>
          </a:prstGeom>
          <a:solidFill>
            <a:srgbClr val="238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03" name="Google Shape;203;p98"/>
          <p:cNvCxnSpPr/>
          <p:nvPr/>
        </p:nvCxnSpPr>
        <p:spPr>
          <a:xfrm flipH="1">
            <a:off x="5551563" y="293789"/>
            <a:ext cx="979562" cy="489783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" name="Google Shape;204;p98"/>
          <p:cNvCxnSpPr/>
          <p:nvPr/>
        </p:nvCxnSpPr>
        <p:spPr>
          <a:xfrm rot="10800000">
            <a:off x="4572000" y="293791"/>
            <a:ext cx="979562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5" name="Google Shape;205;p98"/>
          <p:cNvCxnSpPr/>
          <p:nvPr/>
        </p:nvCxnSpPr>
        <p:spPr>
          <a:xfrm>
            <a:off x="6531125" y="293789"/>
            <a:ext cx="979562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6" name="Google Shape;206;p98"/>
          <p:cNvCxnSpPr/>
          <p:nvPr/>
        </p:nvCxnSpPr>
        <p:spPr>
          <a:xfrm>
            <a:off x="7510687" y="783572"/>
            <a:ext cx="0" cy="1293021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Google Shape;207;p98"/>
          <p:cNvCxnSpPr/>
          <p:nvPr/>
        </p:nvCxnSpPr>
        <p:spPr>
          <a:xfrm flipH="1">
            <a:off x="6531125" y="2076593"/>
            <a:ext cx="979562" cy="489783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98"/>
          <p:cNvCxnSpPr/>
          <p:nvPr/>
        </p:nvCxnSpPr>
        <p:spPr>
          <a:xfrm rot="10800000">
            <a:off x="5551563" y="2076594"/>
            <a:ext cx="979562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9" name="Google Shape;209;p98"/>
          <p:cNvCxnSpPr/>
          <p:nvPr/>
        </p:nvCxnSpPr>
        <p:spPr>
          <a:xfrm rot="10800000">
            <a:off x="5551562" y="783572"/>
            <a:ext cx="1" cy="1293023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98"/>
          <p:cNvCxnSpPr/>
          <p:nvPr/>
        </p:nvCxnSpPr>
        <p:spPr>
          <a:xfrm>
            <a:off x="653751" y="0"/>
            <a:ext cx="0" cy="293791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Google Shape;211;p98"/>
          <p:cNvCxnSpPr/>
          <p:nvPr/>
        </p:nvCxnSpPr>
        <p:spPr>
          <a:xfrm>
            <a:off x="2612876" y="0"/>
            <a:ext cx="0" cy="293791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" name="Google Shape;212;p98"/>
          <p:cNvCxnSpPr/>
          <p:nvPr/>
        </p:nvCxnSpPr>
        <p:spPr>
          <a:xfrm>
            <a:off x="6531125" y="0"/>
            <a:ext cx="0" cy="293791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Google Shape;213;p98"/>
          <p:cNvCxnSpPr/>
          <p:nvPr/>
        </p:nvCxnSpPr>
        <p:spPr>
          <a:xfrm rot="10800000">
            <a:off x="4571999" y="0"/>
            <a:ext cx="1" cy="293791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4" name="Google Shape;214;p98"/>
          <p:cNvCxnSpPr/>
          <p:nvPr/>
        </p:nvCxnSpPr>
        <p:spPr>
          <a:xfrm>
            <a:off x="8490250" y="0"/>
            <a:ext cx="0" cy="293791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5" name="Google Shape;215;p98"/>
          <p:cNvCxnSpPr/>
          <p:nvPr/>
        </p:nvCxnSpPr>
        <p:spPr>
          <a:xfrm flipH="1">
            <a:off x="7510687" y="293789"/>
            <a:ext cx="979562" cy="489783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6" name="Google Shape;216;p98"/>
          <p:cNvCxnSpPr/>
          <p:nvPr/>
        </p:nvCxnSpPr>
        <p:spPr>
          <a:xfrm rot="10800000">
            <a:off x="1633312" y="0"/>
            <a:ext cx="1" cy="783573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7" name="Google Shape;217;p98"/>
          <p:cNvCxnSpPr/>
          <p:nvPr/>
        </p:nvCxnSpPr>
        <p:spPr>
          <a:xfrm rot="10800000">
            <a:off x="3592436" y="0"/>
            <a:ext cx="1" cy="783573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90C4F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8" name="Google Shape;218;p98"/>
          <p:cNvCxnSpPr/>
          <p:nvPr/>
        </p:nvCxnSpPr>
        <p:spPr>
          <a:xfrm rot="10800000">
            <a:off x="5551562" y="1"/>
            <a:ext cx="1" cy="783573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Google Shape;219;p98"/>
          <p:cNvCxnSpPr/>
          <p:nvPr/>
        </p:nvCxnSpPr>
        <p:spPr>
          <a:xfrm rot="10800000">
            <a:off x="7510686" y="1"/>
            <a:ext cx="1" cy="783573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220;p98"/>
          <p:cNvCxnSpPr/>
          <p:nvPr/>
        </p:nvCxnSpPr>
        <p:spPr>
          <a:xfrm>
            <a:off x="8490250" y="293791"/>
            <a:ext cx="653747" cy="326874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221;p98"/>
          <p:cNvCxnSpPr/>
          <p:nvPr/>
        </p:nvCxnSpPr>
        <p:spPr>
          <a:xfrm flipH="1">
            <a:off x="8490250" y="2240061"/>
            <a:ext cx="652629" cy="326316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98"/>
          <p:cNvCxnSpPr/>
          <p:nvPr/>
        </p:nvCxnSpPr>
        <p:spPr>
          <a:xfrm rot="10800000">
            <a:off x="7510687" y="2076595"/>
            <a:ext cx="979562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98"/>
          <p:cNvCxnSpPr/>
          <p:nvPr/>
        </p:nvCxnSpPr>
        <p:spPr>
          <a:xfrm rot="10800000" flipH="1">
            <a:off x="8490250" y="947039"/>
            <a:ext cx="652631" cy="326316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98"/>
          <p:cNvCxnSpPr/>
          <p:nvPr/>
        </p:nvCxnSpPr>
        <p:spPr>
          <a:xfrm>
            <a:off x="7510686" y="783573"/>
            <a:ext cx="979564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5" name="Google Shape;225;p98"/>
          <p:cNvCxnSpPr/>
          <p:nvPr/>
        </p:nvCxnSpPr>
        <p:spPr>
          <a:xfrm rot="10800000">
            <a:off x="8490250" y="1273355"/>
            <a:ext cx="1" cy="1293023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6" name="Google Shape;226;p98"/>
          <p:cNvCxnSpPr/>
          <p:nvPr/>
        </p:nvCxnSpPr>
        <p:spPr>
          <a:xfrm rot="10800000">
            <a:off x="8490250" y="2566376"/>
            <a:ext cx="1" cy="1293023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98"/>
          <p:cNvCxnSpPr/>
          <p:nvPr/>
        </p:nvCxnSpPr>
        <p:spPr>
          <a:xfrm>
            <a:off x="8490248" y="2566376"/>
            <a:ext cx="653752" cy="326876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98"/>
          <p:cNvCxnSpPr/>
          <p:nvPr/>
        </p:nvCxnSpPr>
        <p:spPr>
          <a:xfrm>
            <a:off x="6531124" y="2566377"/>
            <a:ext cx="0" cy="1293021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9" name="Google Shape;229;p98"/>
          <p:cNvCxnSpPr/>
          <p:nvPr/>
        </p:nvCxnSpPr>
        <p:spPr>
          <a:xfrm rot="10800000">
            <a:off x="4571998" y="2566377"/>
            <a:ext cx="1" cy="1293023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0" name="Google Shape;230;p98"/>
          <p:cNvCxnSpPr/>
          <p:nvPr/>
        </p:nvCxnSpPr>
        <p:spPr>
          <a:xfrm rot="10800000" flipH="1">
            <a:off x="4571998" y="2076595"/>
            <a:ext cx="979564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1" name="Google Shape;231;p98"/>
          <p:cNvCxnSpPr/>
          <p:nvPr/>
        </p:nvCxnSpPr>
        <p:spPr>
          <a:xfrm rot="10800000" flipH="1">
            <a:off x="5551562" y="2566377"/>
            <a:ext cx="979562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2" name="Google Shape;232;p98"/>
          <p:cNvCxnSpPr/>
          <p:nvPr/>
        </p:nvCxnSpPr>
        <p:spPr>
          <a:xfrm>
            <a:off x="4571998" y="2566377"/>
            <a:ext cx="979564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3" name="Google Shape;233;p98"/>
          <p:cNvCxnSpPr/>
          <p:nvPr/>
        </p:nvCxnSpPr>
        <p:spPr>
          <a:xfrm rot="10800000">
            <a:off x="5551560" y="3056158"/>
            <a:ext cx="1" cy="1293023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rgbClr val="2387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4" name="Google Shape;234;p98"/>
          <p:cNvCxnSpPr/>
          <p:nvPr/>
        </p:nvCxnSpPr>
        <p:spPr>
          <a:xfrm rot="10800000" flipH="1">
            <a:off x="7510686" y="2566377"/>
            <a:ext cx="979562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5" name="Google Shape;235;p98"/>
          <p:cNvCxnSpPr/>
          <p:nvPr/>
        </p:nvCxnSpPr>
        <p:spPr>
          <a:xfrm>
            <a:off x="6531122" y="2566377"/>
            <a:ext cx="979564" cy="489782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6" name="Google Shape;236;p98"/>
          <p:cNvCxnSpPr/>
          <p:nvPr/>
        </p:nvCxnSpPr>
        <p:spPr>
          <a:xfrm rot="10800000">
            <a:off x="7510684" y="3056158"/>
            <a:ext cx="1" cy="1293023"/>
          </a:xfrm>
          <a:prstGeom prst="straightConnector1">
            <a:avLst/>
          </a:prstGeom>
          <a:solidFill>
            <a:srgbClr val="2387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p98"/>
          <p:cNvSpPr/>
          <p:nvPr/>
        </p:nvSpPr>
        <p:spPr>
          <a:xfrm rot="10800000">
            <a:off x="8357860" y="1213290"/>
            <a:ext cx="264781" cy="180803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8" name="Google Shape;238;p98"/>
          <p:cNvSpPr/>
          <p:nvPr/>
        </p:nvSpPr>
        <p:spPr>
          <a:xfrm rot="10800000">
            <a:off x="5420611" y="2993946"/>
            <a:ext cx="264781" cy="180803"/>
          </a:xfrm>
          <a:prstGeom prst="triangle">
            <a:avLst>
              <a:gd name="adj" fmla="val 50000"/>
            </a:avLst>
          </a:prstGeom>
          <a:solidFill>
            <a:srgbClr val="238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9" name="Google Shape;239;p98"/>
          <p:cNvSpPr/>
          <p:nvPr/>
        </p:nvSpPr>
        <p:spPr>
          <a:xfrm rot="10800000">
            <a:off x="7378297" y="2993946"/>
            <a:ext cx="264781" cy="180803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0" name="Google Shape;240;p98"/>
          <p:cNvSpPr/>
          <p:nvPr/>
        </p:nvSpPr>
        <p:spPr>
          <a:xfrm>
            <a:off x="2863552" y="589948"/>
            <a:ext cx="3416896" cy="3963602"/>
          </a:xfrm>
          <a:custGeom>
            <a:avLst/>
            <a:gdLst/>
            <a:ahLst/>
            <a:cxnLst/>
            <a:rect l="l" t="t" r="r" b="b"/>
            <a:pathLst>
              <a:path w="3416896" h="3963602" extrusionOk="0">
                <a:moveTo>
                  <a:pt x="1708448" y="0"/>
                </a:moveTo>
                <a:lnTo>
                  <a:pt x="3416896" y="854224"/>
                </a:lnTo>
                <a:lnTo>
                  <a:pt x="3416896" y="3109377"/>
                </a:lnTo>
                <a:lnTo>
                  <a:pt x="1708448" y="3963602"/>
                </a:lnTo>
                <a:lnTo>
                  <a:pt x="0" y="3109377"/>
                </a:lnTo>
                <a:lnTo>
                  <a:pt x="0" y="8542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1" name="Google Shape;241;p98"/>
          <p:cNvSpPr txBox="1">
            <a:spLocks noGrp="1"/>
          </p:cNvSpPr>
          <p:nvPr>
            <p:ph type="ctrTitle"/>
          </p:nvPr>
        </p:nvSpPr>
        <p:spPr>
          <a:xfrm>
            <a:off x="2863552" y="1455484"/>
            <a:ext cx="3416896" cy="2247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ahoma"/>
              <a:buNone/>
              <a:defRPr sz="3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98" title="whiteback"/>
          <p:cNvSpPr/>
          <p:nvPr/>
        </p:nvSpPr>
        <p:spPr>
          <a:xfrm>
            <a:off x="5683957" y="447367"/>
            <a:ext cx="1694340" cy="1965434"/>
          </a:xfrm>
          <a:custGeom>
            <a:avLst/>
            <a:gdLst/>
            <a:ahLst/>
            <a:cxnLst/>
            <a:rect l="l" t="t" r="r" b="b"/>
            <a:pathLst>
              <a:path w="3416896" h="3963602" extrusionOk="0">
                <a:moveTo>
                  <a:pt x="1708448" y="0"/>
                </a:moveTo>
                <a:lnTo>
                  <a:pt x="3416896" y="854224"/>
                </a:lnTo>
                <a:lnTo>
                  <a:pt x="3416896" y="3109377"/>
                </a:lnTo>
                <a:lnTo>
                  <a:pt x="1708448" y="3963602"/>
                </a:lnTo>
                <a:lnTo>
                  <a:pt x="0" y="3109377"/>
                </a:lnTo>
                <a:lnTo>
                  <a:pt x="0" y="8542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65100" algn="tl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3" name="Google Shape;243;p98" title="logo-middle"/>
          <p:cNvSpPr/>
          <p:nvPr/>
        </p:nvSpPr>
        <p:spPr>
          <a:xfrm>
            <a:off x="5900057" y="1285974"/>
            <a:ext cx="1262142" cy="2882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ntent Box">
  <p:cSld name="1 Content Box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0"/>
          <p:cNvSpPr txBox="1">
            <a:spLocks noGrp="1"/>
          </p:cNvSpPr>
          <p:nvPr>
            <p:ph type="body" idx="1"/>
          </p:nvPr>
        </p:nvSpPr>
        <p:spPr>
          <a:xfrm>
            <a:off x="228600" y="1200149"/>
            <a:ext cx="8686800" cy="315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spcBef>
                <a:spcPts val="1200"/>
              </a:spcBef>
              <a:spcAft>
                <a:spcPts val="0"/>
              </a:spcAft>
              <a:buSzPts val="1800"/>
              <a:buChar char="4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100"/>
          <p:cNvSpPr txBox="1">
            <a:spLocks noGrp="1"/>
          </p:cNvSpPr>
          <p:nvPr>
            <p:ph type="sldNum" idx="12"/>
          </p:nvPr>
        </p:nvSpPr>
        <p:spPr>
          <a:xfrm>
            <a:off x="8404798" y="4587874"/>
            <a:ext cx="510603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p100"/>
          <p:cNvSpPr txBox="1">
            <a:spLocks noGrp="1"/>
          </p:cNvSpPr>
          <p:nvPr>
            <p:ph type="title"/>
          </p:nvPr>
        </p:nvSpPr>
        <p:spPr>
          <a:xfrm>
            <a:off x="227014" y="230188"/>
            <a:ext cx="7055664" cy="73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">
  <p:cSld name="Imag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1"/>
          <p:cNvSpPr txBox="1">
            <a:spLocks noGrp="1"/>
          </p:cNvSpPr>
          <p:nvPr>
            <p:ph type="sldNum" idx="12"/>
          </p:nvPr>
        </p:nvSpPr>
        <p:spPr>
          <a:xfrm>
            <a:off x="8404798" y="4587874"/>
            <a:ext cx="510603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101"/>
          <p:cNvSpPr>
            <a:spLocks noGrp="1"/>
          </p:cNvSpPr>
          <p:nvPr>
            <p:ph type="pic" idx="2"/>
          </p:nvPr>
        </p:nvSpPr>
        <p:spPr>
          <a:xfrm>
            <a:off x="0" y="-1"/>
            <a:ext cx="9144000" cy="45878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ntent Boxes">
  <p:cSld name="2 Content Boxes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2"/>
          <p:cNvSpPr txBox="1">
            <a:spLocks noGrp="1"/>
          </p:cNvSpPr>
          <p:nvPr>
            <p:ph type="body" idx="1"/>
          </p:nvPr>
        </p:nvSpPr>
        <p:spPr>
          <a:xfrm>
            <a:off x="228600" y="1200149"/>
            <a:ext cx="4210050" cy="315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spcBef>
                <a:spcPts val="1200"/>
              </a:spcBef>
              <a:spcAft>
                <a:spcPts val="0"/>
              </a:spcAft>
              <a:buSzPts val="1800"/>
              <a:buChar char="4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102"/>
          <p:cNvSpPr txBox="1">
            <a:spLocks noGrp="1"/>
          </p:cNvSpPr>
          <p:nvPr>
            <p:ph type="sldNum" idx="12"/>
          </p:nvPr>
        </p:nvSpPr>
        <p:spPr>
          <a:xfrm>
            <a:off x="8404798" y="4587874"/>
            <a:ext cx="510603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p102"/>
          <p:cNvSpPr txBox="1">
            <a:spLocks noGrp="1"/>
          </p:cNvSpPr>
          <p:nvPr>
            <p:ph type="body" idx="2"/>
          </p:nvPr>
        </p:nvSpPr>
        <p:spPr>
          <a:xfrm>
            <a:off x="4705350" y="1200149"/>
            <a:ext cx="4210050" cy="315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spcBef>
                <a:spcPts val="1200"/>
              </a:spcBef>
              <a:spcAft>
                <a:spcPts val="0"/>
              </a:spcAft>
              <a:buSzPts val="1800"/>
              <a:buChar char="4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102"/>
          <p:cNvSpPr txBox="1">
            <a:spLocks noGrp="1"/>
          </p:cNvSpPr>
          <p:nvPr>
            <p:ph type="title"/>
          </p:nvPr>
        </p:nvSpPr>
        <p:spPr>
          <a:xfrm>
            <a:off x="227014" y="230188"/>
            <a:ext cx="7055664" cy="73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Image with Title">
  <p:cSld name="Right Image with Title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0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4587874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Google Shape;290;p109"/>
          <p:cNvSpPr txBox="1">
            <a:spLocks noGrp="1"/>
          </p:cNvSpPr>
          <p:nvPr>
            <p:ph type="sldNum" idx="12"/>
          </p:nvPr>
        </p:nvSpPr>
        <p:spPr>
          <a:xfrm>
            <a:off x="8404798" y="4587874"/>
            <a:ext cx="510603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" name="Google Shape;291;p109"/>
          <p:cNvSpPr txBox="1">
            <a:spLocks noGrp="1"/>
          </p:cNvSpPr>
          <p:nvPr>
            <p:ph type="title"/>
          </p:nvPr>
        </p:nvSpPr>
        <p:spPr>
          <a:xfrm>
            <a:off x="227014" y="230188"/>
            <a:ext cx="4098591" cy="73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25"/>
          <p:cNvSpPr txBox="1">
            <a:spLocks noGrp="1"/>
          </p:cNvSpPr>
          <p:nvPr>
            <p:ph type="sldNum" idx="12"/>
          </p:nvPr>
        </p:nvSpPr>
        <p:spPr>
          <a:xfrm>
            <a:off x="8404798" y="4587874"/>
            <a:ext cx="510603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96"/>
          <p:cNvGrpSpPr/>
          <p:nvPr/>
        </p:nvGrpSpPr>
        <p:grpSpPr>
          <a:xfrm>
            <a:off x="7282678" y="0"/>
            <a:ext cx="1861321" cy="1489631"/>
            <a:chOff x="7282678" y="0"/>
            <a:chExt cx="1861321" cy="1489631"/>
          </a:xfrm>
        </p:grpSpPr>
        <p:cxnSp>
          <p:nvCxnSpPr>
            <p:cNvPr id="11" name="Google Shape;11;p96"/>
            <p:cNvCxnSpPr/>
            <p:nvPr/>
          </p:nvCxnSpPr>
          <p:spPr>
            <a:xfrm>
              <a:off x="7816439" y="1294925"/>
              <a:ext cx="389410" cy="194706"/>
            </a:xfrm>
            <a:prstGeom prst="straightConnector1">
              <a:avLst/>
            </a:prstGeom>
            <a:noFill/>
            <a:ln w="9525" cap="flat" cmpd="sng">
              <a:solidFill>
                <a:srgbClr val="90C4F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96"/>
            <p:cNvCxnSpPr/>
            <p:nvPr/>
          </p:nvCxnSpPr>
          <p:spPr>
            <a:xfrm flipH="1">
              <a:off x="8205850" y="1294925"/>
              <a:ext cx="389410" cy="194706"/>
            </a:xfrm>
            <a:prstGeom prst="straightConnector1">
              <a:avLst/>
            </a:prstGeom>
            <a:noFill/>
            <a:ln w="9525" cap="flat" cmpd="sng">
              <a:solidFill>
                <a:srgbClr val="90C4F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96"/>
            <p:cNvCxnSpPr/>
            <p:nvPr/>
          </p:nvCxnSpPr>
          <p:spPr>
            <a:xfrm rot="10800000">
              <a:off x="7816438" y="1294925"/>
              <a:ext cx="389410" cy="194706"/>
            </a:xfrm>
            <a:prstGeom prst="straightConnector1">
              <a:avLst/>
            </a:prstGeom>
            <a:noFill/>
            <a:ln w="9525" cap="flat" cmpd="sng">
              <a:solidFill>
                <a:srgbClr val="90C4F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96"/>
            <p:cNvCxnSpPr/>
            <p:nvPr/>
          </p:nvCxnSpPr>
          <p:spPr>
            <a:xfrm>
              <a:off x="8595260" y="1294925"/>
              <a:ext cx="389410" cy="194706"/>
            </a:xfrm>
            <a:prstGeom prst="straightConnector1">
              <a:avLst/>
            </a:prstGeom>
            <a:noFill/>
            <a:ln w="9525" cap="flat" cmpd="sng">
              <a:solidFill>
                <a:srgbClr val="2387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;p96"/>
            <p:cNvCxnSpPr/>
            <p:nvPr/>
          </p:nvCxnSpPr>
          <p:spPr>
            <a:xfrm rot="10800000" flipH="1">
              <a:off x="8984670" y="1409966"/>
              <a:ext cx="159329" cy="79665"/>
            </a:xfrm>
            <a:prstGeom prst="straightConnector1">
              <a:avLst/>
            </a:prstGeom>
            <a:noFill/>
            <a:ln w="9525" cap="flat" cmpd="sng">
              <a:solidFill>
                <a:srgbClr val="2387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16;p96"/>
            <p:cNvCxnSpPr/>
            <p:nvPr/>
          </p:nvCxnSpPr>
          <p:spPr>
            <a:xfrm flipH="1">
              <a:off x="7427028" y="0"/>
              <a:ext cx="144349" cy="72175"/>
            </a:xfrm>
            <a:prstGeom prst="straightConnector1">
              <a:avLst/>
            </a:prstGeom>
            <a:noFill/>
            <a:ln w="9525" cap="flat" cmpd="sng">
              <a:solidFill>
                <a:srgbClr val="90C4F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96"/>
            <p:cNvCxnSpPr/>
            <p:nvPr/>
          </p:nvCxnSpPr>
          <p:spPr>
            <a:xfrm>
              <a:off x="8061500" y="0"/>
              <a:ext cx="144349" cy="72175"/>
            </a:xfrm>
            <a:prstGeom prst="straightConnector1">
              <a:avLst/>
            </a:prstGeom>
            <a:noFill/>
            <a:ln w="9525" cap="flat" cmpd="sng">
              <a:solidFill>
                <a:srgbClr val="90C4F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18;p96"/>
            <p:cNvCxnSpPr/>
            <p:nvPr/>
          </p:nvCxnSpPr>
          <p:spPr>
            <a:xfrm>
              <a:off x="8205849" y="72175"/>
              <a:ext cx="0" cy="514022"/>
            </a:xfrm>
            <a:prstGeom prst="straightConnector1">
              <a:avLst/>
            </a:prstGeom>
            <a:noFill/>
            <a:ln w="9525" cap="flat" cmpd="sng">
              <a:solidFill>
                <a:srgbClr val="90C4F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19;p96"/>
            <p:cNvCxnSpPr/>
            <p:nvPr/>
          </p:nvCxnSpPr>
          <p:spPr>
            <a:xfrm flipH="1">
              <a:off x="7816438" y="586196"/>
              <a:ext cx="389410" cy="194706"/>
            </a:xfrm>
            <a:prstGeom prst="straightConnector1">
              <a:avLst/>
            </a:prstGeom>
            <a:noFill/>
            <a:ln w="9525" cap="flat" cmpd="sng">
              <a:solidFill>
                <a:srgbClr val="90C4F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20;p96"/>
            <p:cNvCxnSpPr/>
            <p:nvPr/>
          </p:nvCxnSpPr>
          <p:spPr>
            <a:xfrm rot="10800000">
              <a:off x="7427028" y="586197"/>
              <a:ext cx="389410" cy="194706"/>
            </a:xfrm>
            <a:prstGeom prst="straightConnector1">
              <a:avLst/>
            </a:prstGeom>
            <a:noFill/>
            <a:ln w="9525" cap="flat" cmpd="sng">
              <a:solidFill>
                <a:srgbClr val="90C4F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21;p96"/>
            <p:cNvCxnSpPr/>
            <p:nvPr/>
          </p:nvCxnSpPr>
          <p:spPr>
            <a:xfrm rot="10800000">
              <a:off x="7427027" y="72175"/>
              <a:ext cx="0" cy="514022"/>
            </a:xfrm>
            <a:prstGeom prst="straightConnector1">
              <a:avLst/>
            </a:prstGeom>
            <a:noFill/>
            <a:ln w="9525" cap="flat" cmpd="sng">
              <a:solidFill>
                <a:srgbClr val="90C4F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22;p96"/>
            <p:cNvCxnSpPr/>
            <p:nvPr/>
          </p:nvCxnSpPr>
          <p:spPr>
            <a:xfrm rot="10800000" flipH="1">
              <a:off x="7816438" y="72175"/>
              <a:ext cx="389410" cy="194706"/>
            </a:xfrm>
            <a:prstGeom prst="straightConnector1">
              <a:avLst/>
            </a:prstGeom>
            <a:noFill/>
            <a:ln w="9525" cap="flat" cmpd="sng">
              <a:solidFill>
                <a:srgbClr val="90C4F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23;p96"/>
            <p:cNvCxnSpPr/>
            <p:nvPr/>
          </p:nvCxnSpPr>
          <p:spPr>
            <a:xfrm>
              <a:off x="7427027" y="72175"/>
              <a:ext cx="389411" cy="194706"/>
            </a:xfrm>
            <a:prstGeom prst="straightConnector1">
              <a:avLst/>
            </a:prstGeom>
            <a:noFill/>
            <a:ln w="9525" cap="flat" cmpd="sng">
              <a:solidFill>
                <a:srgbClr val="90C4F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24;p96"/>
            <p:cNvCxnSpPr/>
            <p:nvPr/>
          </p:nvCxnSpPr>
          <p:spPr>
            <a:xfrm rot="10800000">
              <a:off x="7816438" y="266880"/>
              <a:ext cx="0" cy="514022"/>
            </a:xfrm>
            <a:prstGeom prst="straightConnector1">
              <a:avLst/>
            </a:prstGeom>
            <a:noFill/>
            <a:ln w="9525" cap="flat" cmpd="sng">
              <a:solidFill>
                <a:srgbClr val="90C4F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96"/>
            <p:cNvCxnSpPr/>
            <p:nvPr/>
          </p:nvCxnSpPr>
          <p:spPr>
            <a:xfrm flipH="1">
              <a:off x="8205850" y="0"/>
              <a:ext cx="144349" cy="72175"/>
            </a:xfrm>
            <a:prstGeom prst="straightConnector1">
              <a:avLst/>
            </a:prstGeom>
            <a:noFill/>
            <a:ln w="9525" cap="flat" cmpd="sng">
              <a:solidFill>
                <a:srgbClr val="2387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96"/>
            <p:cNvCxnSpPr/>
            <p:nvPr/>
          </p:nvCxnSpPr>
          <p:spPr>
            <a:xfrm>
              <a:off x="8840319" y="0"/>
              <a:ext cx="144351" cy="72175"/>
            </a:xfrm>
            <a:prstGeom prst="straightConnector1">
              <a:avLst/>
            </a:prstGeom>
            <a:noFill/>
            <a:ln w="9525" cap="flat" cmpd="sng">
              <a:solidFill>
                <a:srgbClr val="2387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27;p96"/>
            <p:cNvCxnSpPr/>
            <p:nvPr/>
          </p:nvCxnSpPr>
          <p:spPr>
            <a:xfrm>
              <a:off x="8984670" y="72175"/>
              <a:ext cx="0" cy="514022"/>
            </a:xfrm>
            <a:prstGeom prst="straightConnector1">
              <a:avLst/>
            </a:prstGeom>
            <a:noFill/>
            <a:ln w="9525" cap="flat" cmpd="sng">
              <a:solidFill>
                <a:srgbClr val="2387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28;p96"/>
            <p:cNvCxnSpPr/>
            <p:nvPr/>
          </p:nvCxnSpPr>
          <p:spPr>
            <a:xfrm flipH="1">
              <a:off x="8595260" y="586197"/>
              <a:ext cx="389410" cy="194706"/>
            </a:xfrm>
            <a:prstGeom prst="straightConnector1">
              <a:avLst/>
            </a:prstGeom>
            <a:noFill/>
            <a:ln w="9525" cap="flat" cmpd="sng">
              <a:solidFill>
                <a:srgbClr val="2387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96"/>
            <p:cNvCxnSpPr/>
            <p:nvPr/>
          </p:nvCxnSpPr>
          <p:spPr>
            <a:xfrm rot="10800000">
              <a:off x="8205849" y="586198"/>
              <a:ext cx="389410" cy="194706"/>
            </a:xfrm>
            <a:prstGeom prst="straightConnector1">
              <a:avLst/>
            </a:prstGeom>
            <a:noFill/>
            <a:ln w="9525" cap="flat" cmpd="sng">
              <a:solidFill>
                <a:srgbClr val="90C4F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30;p96"/>
            <p:cNvCxnSpPr/>
            <p:nvPr/>
          </p:nvCxnSpPr>
          <p:spPr>
            <a:xfrm rot="10800000" flipH="1">
              <a:off x="8595260" y="72175"/>
              <a:ext cx="389410" cy="194706"/>
            </a:xfrm>
            <a:prstGeom prst="straightConnector1">
              <a:avLst/>
            </a:prstGeom>
            <a:noFill/>
            <a:ln w="9525" cap="flat" cmpd="sng">
              <a:solidFill>
                <a:srgbClr val="2387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Google Shape;31;p96"/>
            <p:cNvCxnSpPr/>
            <p:nvPr/>
          </p:nvCxnSpPr>
          <p:spPr>
            <a:xfrm>
              <a:off x="8205849" y="72175"/>
              <a:ext cx="389411" cy="194706"/>
            </a:xfrm>
            <a:prstGeom prst="straightConnector1">
              <a:avLst/>
            </a:prstGeom>
            <a:noFill/>
            <a:ln w="9525" cap="flat" cmpd="sng">
              <a:solidFill>
                <a:srgbClr val="2387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32;p96"/>
            <p:cNvCxnSpPr/>
            <p:nvPr/>
          </p:nvCxnSpPr>
          <p:spPr>
            <a:xfrm rot="10800000">
              <a:off x="8595259" y="266881"/>
              <a:ext cx="0" cy="514022"/>
            </a:xfrm>
            <a:prstGeom prst="straightConnector1">
              <a:avLst/>
            </a:prstGeom>
            <a:noFill/>
            <a:ln w="9525" cap="flat" cmpd="sng">
              <a:solidFill>
                <a:srgbClr val="2387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33;p96"/>
            <p:cNvCxnSpPr/>
            <p:nvPr/>
          </p:nvCxnSpPr>
          <p:spPr>
            <a:xfrm>
              <a:off x="8984670" y="586197"/>
              <a:ext cx="159329" cy="79665"/>
            </a:xfrm>
            <a:prstGeom prst="straightConnector1">
              <a:avLst/>
            </a:prstGeom>
            <a:noFill/>
            <a:ln w="9525" cap="flat" cmpd="sng">
              <a:solidFill>
                <a:srgbClr val="2387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" name="Google Shape;34;p96"/>
            <p:cNvCxnSpPr/>
            <p:nvPr/>
          </p:nvCxnSpPr>
          <p:spPr>
            <a:xfrm rot="10800000">
              <a:off x="8595259" y="780902"/>
              <a:ext cx="0" cy="514022"/>
            </a:xfrm>
            <a:prstGeom prst="straightConnector1">
              <a:avLst/>
            </a:prstGeom>
            <a:noFill/>
            <a:ln w="9525" cap="flat" cmpd="sng">
              <a:solidFill>
                <a:srgbClr val="90C4F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" name="Google Shape;35;p96"/>
            <p:cNvCxnSpPr/>
            <p:nvPr/>
          </p:nvCxnSpPr>
          <p:spPr>
            <a:xfrm rot="10800000" flipH="1">
              <a:off x="8984670" y="895943"/>
              <a:ext cx="159329" cy="79665"/>
            </a:xfrm>
            <a:prstGeom prst="straightConnector1">
              <a:avLst/>
            </a:prstGeom>
            <a:noFill/>
            <a:ln w="9525" cap="flat" cmpd="sng">
              <a:solidFill>
                <a:srgbClr val="2387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" name="Google Shape;36;p96"/>
            <p:cNvCxnSpPr/>
            <p:nvPr/>
          </p:nvCxnSpPr>
          <p:spPr>
            <a:xfrm>
              <a:off x="8595259" y="780902"/>
              <a:ext cx="389411" cy="194706"/>
            </a:xfrm>
            <a:prstGeom prst="straightConnector1">
              <a:avLst/>
            </a:prstGeom>
            <a:noFill/>
            <a:ln w="9525" cap="flat" cmpd="sng">
              <a:solidFill>
                <a:srgbClr val="2387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" name="Google Shape;37;p96"/>
            <p:cNvCxnSpPr/>
            <p:nvPr/>
          </p:nvCxnSpPr>
          <p:spPr>
            <a:xfrm rot="10800000">
              <a:off x="8984670" y="975608"/>
              <a:ext cx="0" cy="514022"/>
            </a:xfrm>
            <a:prstGeom prst="straightConnector1">
              <a:avLst/>
            </a:prstGeom>
            <a:noFill/>
            <a:ln w="9525" cap="flat" cmpd="sng">
              <a:solidFill>
                <a:srgbClr val="2387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" name="Google Shape;38;p96"/>
            <p:cNvCxnSpPr/>
            <p:nvPr/>
          </p:nvCxnSpPr>
          <p:spPr>
            <a:xfrm rot="10800000" flipH="1">
              <a:off x="8984670" y="0"/>
              <a:ext cx="144351" cy="72175"/>
            </a:xfrm>
            <a:prstGeom prst="straightConnector1">
              <a:avLst/>
            </a:prstGeom>
            <a:noFill/>
            <a:ln w="9525" cap="flat" cmpd="sng">
              <a:solidFill>
                <a:srgbClr val="2387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" name="Google Shape;39;p96"/>
            <p:cNvCxnSpPr/>
            <p:nvPr/>
          </p:nvCxnSpPr>
          <p:spPr>
            <a:xfrm>
              <a:off x="8984670" y="72175"/>
              <a:ext cx="159329" cy="79665"/>
            </a:xfrm>
            <a:prstGeom prst="straightConnector1">
              <a:avLst/>
            </a:prstGeom>
            <a:noFill/>
            <a:ln w="9525" cap="flat" cmpd="sng">
              <a:solidFill>
                <a:srgbClr val="2387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" name="Google Shape;40;p96"/>
            <p:cNvCxnSpPr/>
            <p:nvPr/>
          </p:nvCxnSpPr>
          <p:spPr>
            <a:xfrm>
              <a:off x="7816438" y="780903"/>
              <a:ext cx="0" cy="514022"/>
            </a:xfrm>
            <a:prstGeom prst="straightConnector1">
              <a:avLst/>
            </a:prstGeom>
            <a:noFill/>
            <a:ln w="9525" cap="flat" cmpd="sng">
              <a:solidFill>
                <a:srgbClr val="90C4F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" name="Google Shape;41;p96"/>
            <p:cNvCxnSpPr/>
            <p:nvPr/>
          </p:nvCxnSpPr>
          <p:spPr>
            <a:xfrm rot="10800000" flipH="1">
              <a:off x="8205849" y="780903"/>
              <a:ext cx="389410" cy="194706"/>
            </a:xfrm>
            <a:prstGeom prst="straightConnector1">
              <a:avLst/>
            </a:prstGeom>
            <a:noFill/>
            <a:ln w="9525" cap="flat" cmpd="sng">
              <a:solidFill>
                <a:srgbClr val="90C4F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" name="Google Shape;42;p96"/>
            <p:cNvCxnSpPr/>
            <p:nvPr/>
          </p:nvCxnSpPr>
          <p:spPr>
            <a:xfrm>
              <a:off x="7816437" y="780903"/>
              <a:ext cx="389411" cy="194706"/>
            </a:xfrm>
            <a:prstGeom prst="straightConnector1">
              <a:avLst/>
            </a:prstGeom>
            <a:noFill/>
            <a:ln w="9525" cap="flat" cmpd="sng">
              <a:solidFill>
                <a:srgbClr val="90C4F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43;p96"/>
            <p:cNvCxnSpPr/>
            <p:nvPr/>
          </p:nvCxnSpPr>
          <p:spPr>
            <a:xfrm rot="10800000">
              <a:off x="8205848" y="975608"/>
              <a:ext cx="0" cy="514022"/>
            </a:xfrm>
            <a:prstGeom prst="straightConnector1">
              <a:avLst/>
            </a:prstGeom>
            <a:noFill/>
            <a:ln w="9525" cap="flat" cmpd="sng">
              <a:solidFill>
                <a:srgbClr val="90C4F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" name="Google Shape;44;p96"/>
            <p:cNvCxnSpPr/>
            <p:nvPr/>
          </p:nvCxnSpPr>
          <p:spPr>
            <a:xfrm rot="10800000">
              <a:off x="8205849" y="0"/>
              <a:ext cx="0" cy="72175"/>
            </a:xfrm>
            <a:prstGeom prst="straightConnector1">
              <a:avLst/>
            </a:prstGeom>
            <a:noFill/>
            <a:ln w="9525" cap="flat" cmpd="sng">
              <a:solidFill>
                <a:srgbClr val="90C4F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" name="Google Shape;45;p96"/>
            <p:cNvCxnSpPr/>
            <p:nvPr/>
          </p:nvCxnSpPr>
          <p:spPr>
            <a:xfrm rot="10800000">
              <a:off x="8984670" y="0"/>
              <a:ext cx="0" cy="72175"/>
            </a:xfrm>
            <a:prstGeom prst="straightConnector1">
              <a:avLst/>
            </a:prstGeom>
            <a:noFill/>
            <a:ln w="9525" cap="flat" cmpd="sng">
              <a:solidFill>
                <a:srgbClr val="2387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" name="Google Shape;46;p96"/>
            <p:cNvSpPr/>
            <p:nvPr/>
          </p:nvSpPr>
          <p:spPr>
            <a:xfrm rot="10800000">
              <a:off x="7763808" y="243003"/>
              <a:ext cx="105260" cy="71876"/>
            </a:xfrm>
            <a:prstGeom prst="triangle">
              <a:avLst>
                <a:gd name="adj" fmla="val 50000"/>
              </a:avLst>
            </a:pr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7" name="Google Shape;47;p96"/>
            <p:cNvSpPr/>
            <p:nvPr/>
          </p:nvSpPr>
          <p:spPr>
            <a:xfrm rot="10800000">
              <a:off x="8542630" y="243003"/>
              <a:ext cx="105260" cy="71876"/>
            </a:xfrm>
            <a:prstGeom prst="triangle">
              <a:avLst>
                <a:gd name="adj" fmla="val 50000"/>
              </a:avLst>
            </a:prstGeom>
            <a:solidFill>
              <a:srgbClr val="2387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8" name="Google Shape;48;p96"/>
            <p:cNvSpPr/>
            <p:nvPr/>
          </p:nvSpPr>
          <p:spPr>
            <a:xfrm rot="10800000">
              <a:off x="8153219" y="950877"/>
              <a:ext cx="105260" cy="71876"/>
            </a:xfrm>
            <a:prstGeom prst="triangle">
              <a:avLst>
                <a:gd name="adj" fmla="val 50000"/>
              </a:avLst>
            </a:pr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9" name="Google Shape;49;p96"/>
            <p:cNvSpPr/>
            <p:nvPr/>
          </p:nvSpPr>
          <p:spPr>
            <a:xfrm rot="10800000">
              <a:off x="8932041" y="950877"/>
              <a:ext cx="105260" cy="71876"/>
            </a:xfrm>
            <a:prstGeom prst="triangle">
              <a:avLst>
                <a:gd name="adj" fmla="val 50000"/>
              </a:avLst>
            </a:prstGeom>
            <a:solidFill>
              <a:srgbClr val="2387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50" name="Google Shape;50;p96"/>
            <p:cNvCxnSpPr/>
            <p:nvPr/>
          </p:nvCxnSpPr>
          <p:spPr>
            <a:xfrm>
              <a:off x="7282678" y="0"/>
              <a:ext cx="144349" cy="72175"/>
            </a:xfrm>
            <a:prstGeom prst="straightConnector1">
              <a:avLst/>
            </a:prstGeom>
            <a:noFill/>
            <a:ln w="9525" cap="flat" cmpd="sng">
              <a:solidFill>
                <a:srgbClr val="90C4FE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1" name="Google Shape;51;p96"/>
          <p:cNvSpPr txBox="1">
            <a:spLocks noGrp="1"/>
          </p:cNvSpPr>
          <p:nvPr>
            <p:ph type="title"/>
          </p:nvPr>
        </p:nvSpPr>
        <p:spPr>
          <a:xfrm>
            <a:off x="227014" y="230188"/>
            <a:ext cx="7055664" cy="73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ahoma"/>
              <a:buNone/>
              <a:defRPr sz="2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96"/>
          <p:cNvSpPr txBox="1">
            <a:spLocks noGrp="1"/>
          </p:cNvSpPr>
          <p:nvPr>
            <p:ph type="body" idx="1"/>
          </p:nvPr>
        </p:nvSpPr>
        <p:spPr>
          <a:xfrm>
            <a:off x="228600" y="1200150"/>
            <a:ext cx="8686800" cy="315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mo"/>
              <a:buChar char="4"/>
              <a:defRPr sz="20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75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048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3" name="Google Shape;53;p96" title="logo-left"/>
          <p:cNvSpPr/>
          <p:nvPr/>
        </p:nvSpPr>
        <p:spPr>
          <a:xfrm>
            <a:off x="227013" y="4691678"/>
            <a:ext cx="1524001" cy="3480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" name="Google Shape;54;p96"/>
          <p:cNvSpPr txBox="1">
            <a:spLocks noGrp="1"/>
          </p:cNvSpPr>
          <p:nvPr>
            <p:ph type="sldNum" idx="12"/>
          </p:nvPr>
        </p:nvSpPr>
        <p:spPr>
          <a:xfrm>
            <a:off x="8404798" y="4587874"/>
            <a:ext cx="510603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61" r:id="rId6"/>
    <p:sldLayoutId id="214748367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hyperlink" Target="https://www.youtube.com/watch?v=fn3KWM1kuA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6.jpeg"/><Relationship Id="rId4" Type="http://schemas.openxmlformats.org/officeDocument/2006/relationships/hyperlink" Target="https://www.youtube.com/watch?v=1h5147KLik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yotam.g@campus.technion.ac.i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gif"/><Relationship Id="rId5" Type="http://schemas.openxmlformats.org/officeDocument/2006/relationships/image" Target="../media/image5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"/>
          <p:cNvSpPr txBox="1">
            <a:spLocks noGrp="1"/>
          </p:cNvSpPr>
          <p:nvPr>
            <p:ph type="subTitle" idx="1"/>
          </p:nvPr>
        </p:nvSpPr>
        <p:spPr>
          <a:xfrm>
            <a:off x="1" y="2752890"/>
            <a:ext cx="4883770" cy="8742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74300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Yotam Granov / 30.10.22</a:t>
            </a:r>
            <a:endParaRPr dirty="0"/>
          </a:p>
        </p:txBody>
      </p:sp>
      <p:sp>
        <p:nvSpPr>
          <p:cNvPr id="432" name="Google Shape;432;p1"/>
          <p:cNvSpPr txBox="1">
            <a:spLocks noGrp="1"/>
          </p:cNvSpPr>
          <p:nvPr>
            <p:ph type="ctrTitle"/>
          </p:nvPr>
        </p:nvSpPr>
        <p:spPr>
          <a:xfrm>
            <a:off x="0" y="1528580"/>
            <a:ext cx="5927271" cy="1224221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101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274300" tIns="0" rIns="18287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ahoma"/>
              <a:buNone/>
            </a:pPr>
            <a:r>
              <a:rPr lang="en-US" dirty="0"/>
              <a:t>TA#1 - Welcome to Cognitive Robotics (097244)!</a:t>
            </a:r>
            <a:endParaRPr dirty="0"/>
          </a:p>
        </p:txBody>
      </p:sp>
      <p:sp>
        <p:nvSpPr>
          <p:cNvPr id="4" name="Google Shape;432;p1">
            <a:extLst>
              <a:ext uri="{FF2B5EF4-FFF2-40B4-BE49-F238E27FC236}">
                <a16:creationId xmlns:a16="http://schemas.microsoft.com/office/drawing/2014/main" id="{0A2D07EF-0911-67B1-ECC8-10799D13651C}"/>
              </a:ext>
            </a:extLst>
          </p:cNvPr>
          <p:cNvSpPr txBox="1">
            <a:spLocks/>
          </p:cNvSpPr>
          <p:nvPr/>
        </p:nvSpPr>
        <p:spPr>
          <a:xfrm>
            <a:off x="0" y="4175204"/>
            <a:ext cx="2196791" cy="968296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101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274300" tIns="0" rIns="18287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ahoma"/>
              <a:buNone/>
              <a:defRPr sz="3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F3B2FC26-4B0B-06B9-0D45-49CFEA5CC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53" y="4311280"/>
            <a:ext cx="1883684" cy="6961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"/>
          <p:cNvSpPr txBox="1">
            <a:spLocks noGrp="1"/>
          </p:cNvSpPr>
          <p:nvPr>
            <p:ph type="ctrTitle"/>
          </p:nvPr>
        </p:nvSpPr>
        <p:spPr>
          <a:xfrm>
            <a:off x="2863552" y="1455484"/>
            <a:ext cx="3416896" cy="2247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ahoma"/>
              <a:buNone/>
            </a:pPr>
            <a:r>
              <a:rPr lang="en-US" sz="2800" dirty="0"/>
              <a:t>What is a “cognitive robot”?</a:t>
            </a:r>
            <a:endParaRPr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5"/>
          <p:cNvSpPr txBox="1">
            <a:spLocks noGrp="1"/>
          </p:cNvSpPr>
          <p:nvPr>
            <p:ph type="sldNum" idx="12"/>
          </p:nvPr>
        </p:nvSpPr>
        <p:spPr>
          <a:xfrm>
            <a:off x="8404798" y="4587874"/>
            <a:ext cx="510603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595" name="Google Shape;595;p1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-1"/>
            <a:ext cx="9144000" cy="45878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16433" b="-16434"/>
            </a:stretch>
          </a:blipFill>
          <a:ln>
            <a:noFill/>
          </a:ln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A57CB809-03A7-ACAB-CEE6-E04C9603D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58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6" name="Google Shape;596;p15"/>
          <p:cNvGrpSpPr/>
          <p:nvPr/>
        </p:nvGrpSpPr>
        <p:grpSpPr>
          <a:xfrm>
            <a:off x="0" y="3972322"/>
            <a:ext cx="9144000" cy="615553"/>
            <a:chOff x="0" y="5328047"/>
            <a:chExt cx="9144000" cy="615553"/>
          </a:xfrm>
        </p:grpSpPr>
        <p:sp>
          <p:nvSpPr>
            <p:cNvPr id="597" name="Google Shape;597;p15"/>
            <p:cNvSpPr/>
            <p:nvPr/>
          </p:nvSpPr>
          <p:spPr>
            <a:xfrm>
              <a:off x="8039031" y="5328047"/>
              <a:ext cx="1104969" cy="615553"/>
            </a:xfrm>
            <a:custGeom>
              <a:avLst/>
              <a:gdLst/>
              <a:ahLst/>
              <a:cxnLst/>
              <a:rect l="l" t="t" r="r" b="b"/>
              <a:pathLst>
                <a:path w="1104969" h="615553" extrusionOk="0">
                  <a:moveTo>
                    <a:pt x="0" y="0"/>
                  </a:moveTo>
                  <a:lnTo>
                    <a:pt x="1104969" y="0"/>
                  </a:lnTo>
                  <a:lnTo>
                    <a:pt x="1104969" y="615553"/>
                  </a:lnTo>
                  <a:lnTo>
                    <a:pt x="677108" y="615553"/>
                  </a:lnTo>
                  <a:close/>
                </a:path>
              </a:pathLst>
            </a:custGeom>
            <a:solidFill>
              <a:schemeClr val="dk2">
                <a:alpha val="80000"/>
              </a:schemeClr>
            </a:solidFill>
            <a:ln>
              <a:noFill/>
            </a:ln>
          </p:spPr>
          <p:txBody>
            <a:bodyPr spcFirstLastPara="1" wrap="square" lIns="274300" tIns="91425" rIns="274300" bIns="91425" anchor="b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0" y="5328047"/>
              <a:ext cx="8716139" cy="615553"/>
            </a:xfrm>
            <a:custGeom>
              <a:avLst/>
              <a:gdLst/>
              <a:ahLst/>
              <a:cxnLst/>
              <a:rect l="l" t="t" r="r" b="b"/>
              <a:pathLst>
                <a:path w="8716139" h="615553" extrusionOk="0">
                  <a:moveTo>
                    <a:pt x="0" y="0"/>
                  </a:moveTo>
                  <a:lnTo>
                    <a:pt x="427861" y="0"/>
                  </a:lnTo>
                  <a:lnTo>
                    <a:pt x="7611170" y="0"/>
                  </a:lnTo>
                  <a:lnTo>
                    <a:pt x="8039031" y="0"/>
                  </a:lnTo>
                  <a:lnTo>
                    <a:pt x="8716139" y="615553"/>
                  </a:lnTo>
                  <a:lnTo>
                    <a:pt x="8288278" y="615553"/>
                  </a:lnTo>
                  <a:lnTo>
                    <a:pt x="427861" y="615553"/>
                  </a:lnTo>
                  <a:lnTo>
                    <a:pt x="0" y="61555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 spcFirstLastPara="1" wrap="square" lIns="274300" tIns="91425" rIns="274300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Tahoma"/>
                <a:buNone/>
              </a:pPr>
              <a:r>
                <a:rPr lang="en-US" sz="2400" dirty="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Are these cognitive robots?</a:t>
              </a:r>
              <a:endParaRPr dirty="0"/>
            </a:p>
          </p:txBody>
        </p: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4CEC7F72-CF12-9131-1C0B-A2E5690358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1" b="11409"/>
          <a:stretch/>
        </p:blipFill>
        <p:spPr bwMode="auto">
          <a:xfrm>
            <a:off x="1872153" y="4645874"/>
            <a:ext cx="446013" cy="4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38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5"/>
          <p:cNvSpPr txBox="1">
            <a:spLocks noGrp="1"/>
          </p:cNvSpPr>
          <p:nvPr>
            <p:ph type="sldNum" idx="12"/>
          </p:nvPr>
        </p:nvSpPr>
        <p:spPr>
          <a:xfrm>
            <a:off x="8404798" y="4587874"/>
            <a:ext cx="510603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595" name="Google Shape;595;p1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-1"/>
            <a:ext cx="9144000" cy="45878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16433" b="-16434"/>
            </a:stretch>
          </a:blipFill>
          <a:ln>
            <a:noFill/>
          </a:ln>
        </p:spPr>
      </p:pic>
      <p:pic>
        <p:nvPicPr>
          <p:cNvPr id="2050" name="Picture 2">
            <a:hlinkClick r:id="rId4"/>
            <a:extLst>
              <a:ext uri="{FF2B5EF4-FFF2-40B4-BE49-F238E27FC236}">
                <a16:creationId xmlns:a16="http://schemas.microsoft.com/office/drawing/2014/main" id="{8D5EF6BD-630D-624C-BCAB-B1966263B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4" b="12577"/>
          <a:stretch/>
        </p:blipFill>
        <p:spPr bwMode="auto">
          <a:xfrm>
            <a:off x="1" y="-2"/>
            <a:ext cx="9143999" cy="458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6" name="Google Shape;596;p15"/>
          <p:cNvGrpSpPr/>
          <p:nvPr/>
        </p:nvGrpSpPr>
        <p:grpSpPr>
          <a:xfrm>
            <a:off x="0" y="4148254"/>
            <a:ext cx="9144000" cy="439621"/>
            <a:chOff x="0" y="5328047"/>
            <a:chExt cx="9144000" cy="615553"/>
          </a:xfrm>
        </p:grpSpPr>
        <p:sp>
          <p:nvSpPr>
            <p:cNvPr id="597" name="Google Shape;597;p15"/>
            <p:cNvSpPr/>
            <p:nvPr/>
          </p:nvSpPr>
          <p:spPr>
            <a:xfrm>
              <a:off x="8039031" y="5328047"/>
              <a:ext cx="1104969" cy="615553"/>
            </a:xfrm>
            <a:custGeom>
              <a:avLst/>
              <a:gdLst/>
              <a:ahLst/>
              <a:cxnLst/>
              <a:rect l="l" t="t" r="r" b="b"/>
              <a:pathLst>
                <a:path w="1104969" h="615553" extrusionOk="0">
                  <a:moveTo>
                    <a:pt x="0" y="0"/>
                  </a:moveTo>
                  <a:lnTo>
                    <a:pt x="1104969" y="0"/>
                  </a:lnTo>
                  <a:lnTo>
                    <a:pt x="1104969" y="615553"/>
                  </a:lnTo>
                  <a:lnTo>
                    <a:pt x="677108" y="615553"/>
                  </a:lnTo>
                  <a:close/>
                </a:path>
              </a:pathLst>
            </a:custGeom>
            <a:solidFill>
              <a:schemeClr val="dk2">
                <a:alpha val="80000"/>
              </a:schemeClr>
            </a:solidFill>
            <a:ln>
              <a:noFill/>
            </a:ln>
          </p:spPr>
          <p:txBody>
            <a:bodyPr spcFirstLastPara="1" wrap="square" lIns="274300" tIns="91425" rIns="274300" bIns="91425" anchor="b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0" y="5328047"/>
              <a:ext cx="8716139" cy="615553"/>
            </a:xfrm>
            <a:custGeom>
              <a:avLst/>
              <a:gdLst/>
              <a:ahLst/>
              <a:cxnLst/>
              <a:rect l="l" t="t" r="r" b="b"/>
              <a:pathLst>
                <a:path w="8716139" h="615553" extrusionOk="0">
                  <a:moveTo>
                    <a:pt x="0" y="0"/>
                  </a:moveTo>
                  <a:lnTo>
                    <a:pt x="427861" y="0"/>
                  </a:lnTo>
                  <a:lnTo>
                    <a:pt x="7611170" y="0"/>
                  </a:lnTo>
                  <a:lnTo>
                    <a:pt x="8039031" y="0"/>
                  </a:lnTo>
                  <a:lnTo>
                    <a:pt x="8716139" y="615553"/>
                  </a:lnTo>
                  <a:lnTo>
                    <a:pt x="8288278" y="615553"/>
                  </a:lnTo>
                  <a:lnTo>
                    <a:pt x="427861" y="615553"/>
                  </a:lnTo>
                  <a:lnTo>
                    <a:pt x="0" y="61555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 spcFirstLastPara="1" wrap="square" lIns="274300" tIns="91425" rIns="274300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Tahoma"/>
                <a:buNone/>
              </a:pPr>
              <a:r>
                <a:rPr lang="en-US" sz="2000" dirty="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What about these?</a:t>
              </a:r>
              <a:endParaRPr sz="1200" dirty="0"/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6474B855-7C3C-8FDA-D483-C6435A053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1" b="11409"/>
          <a:stretch/>
        </p:blipFill>
        <p:spPr bwMode="auto">
          <a:xfrm>
            <a:off x="1872153" y="4645874"/>
            <a:ext cx="446013" cy="4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059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"/>
          <p:cNvSpPr txBox="1">
            <a:spLocks noGrp="1"/>
          </p:cNvSpPr>
          <p:nvPr>
            <p:ph type="body" idx="1"/>
          </p:nvPr>
        </p:nvSpPr>
        <p:spPr>
          <a:xfrm>
            <a:off x="154258" y="757495"/>
            <a:ext cx="7568246" cy="388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20000"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i="1" dirty="0"/>
              <a:t>Wikipedia: “ </a:t>
            </a:r>
            <a:r>
              <a:rPr lang="en-US" b="1" dirty="0"/>
              <a:t>Cognitive Robotics </a:t>
            </a:r>
            <a:r>
              <a:rPr lang="en-US" dirty="0"/>
              <a:t>is a subfield of robotics concerned with endowing a robot with intelligent behavior by providing it with a processing architecture that will allow it to learn and reason about how to behave in response to </a:t>
            </a:r>
            <a:r>
              <a:rPr lang="en-US" i="1" dirty="0"/>
              <a:t>complex goals </a:t>
            </a:r>
            <a:r>
              <a:rPr lang="en-US" dirty="0"/>
              <a:t>in a </a:t>
            </a:r>
            <a:r>
              <a:rPr lang="en-US" i="1" dirty="0"/>
              <a:t>complex world “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endParaRPr lang="en-US" i="1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A cognitive robot should:</a:t>
            </a:r>
          </a:p>
          <a:p>
            <a:pPr marL="744538" lvl="1" indent="-287338"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Monitor itself for potential problems (both observable		and hidden)</a:t>
            </a:r>
          </a:p>
          <a:p>
            <a:pPr marL="744538" lvl="1" indent="-287338"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Schedule tasks in time</a:t>
            </a:r>
          </a:p>
          <a:p>
            <a:pPr marL="744538" lvl="1" indent="-287338"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Devise novel plans to achieve desired goals over time</a:t>
            </a:r>
          </a:p>
          <a:p>
            <a:pPr marL="744538" lvl="1" indent="-287338"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Collaborate with other (autonomous) agents</a:t>
            </a:r>
          </a:p>
          <a:p>
            <a:pPr marL="744538" lvl="1" indent="-287338"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Deal with risk ...</a:t>
            </a:r>
          </a:p>
          <a:p>
            <a:pPr marL="744538" lvl="1" indent="-287338"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Typically controlled by a </a:t>
            </a:r>
            <a:r>
              <a:rPr lang="en-US" i="1" dirty="0"/>
              <a:t>model-based</a:t>
            </a:r>
            <a:r>
              <a:rPr lang="en-US" dirty="0"/>
              <a:t> AI programs (models of the robot, the world, possible actions, other agents)</a:t>
            </a:r>
          </a:p>
          <a:p>
            <a:pPr marL="800100" lvl="1"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AI program reasons about the model to make decisions</a:t>
            </a:r>
            <a:endParaRPr dirty="0"/>
          </a:p>
        </p:txBody>
      </p:sp>
      <p:sp>
        <p:nvSpPr>
          <p:cNvPr id="550" name="Google Shape;550;p9"/>
          <p:cNvSpPr txBox="1">
            <a:spLocks noGrp="1"/>
          </p:cNvSpPr>
          <p:nvPr>
            <p:ph type="sldNum" idx="12"/>
          </p:nvPr>
        </p:nvSpPr>
        <p:spPr>
          <a:xfrm>
            <a:off x="8404798" y="4587874"/>
            <a:ext cx="510603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551" name="Google Shape;551;p9"/>
          <p:cNvSpPr txBox="1">
            <a:spLocks noGrp="1"/>
          </p:cNvSpPr>
          <p:nvPr>
            <p:ph type="title"/>
          </p:nvPr>
        </p:nvSpPr>
        <p:spPr>
          <a:xfrm>
            <a:off x="227014" y="0"/>
            <a:ext cx="7055664" cy="73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ahoma"/>
              <a:buNone/>
            </a:pPr>
            <a:r>
              <a:rPr lang="en-US" b="1" dirty="0"/>
              <a:t>Okay so what makes a robot “cognitive”?</a:t>
            </a:r>
            <a:endParaRPr b="1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049C881E-B492-5826-B02D-A3E771BA1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1" b="11409"/>
          <a:stretch/>
        </p:blipFill>
        <p:spPr bwMode="auto">
          <a:xfrm>
            <a:off x="1872153" y="4645874"/>
            <a:ext cx="446013" cy="4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9099499-BCF8-7BEC-A243-E87C9C7B4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147" y="1947747"/>
            <a:ext cx="2951170" cy="166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556;p10">
            <a:extLst>
              <a:ext uri="{FF2B5EF4-FFF2-40B4-BE49-F238E27FC236}">
                <a16:creationId xmlns:a16="http://schemas.microsoft.com/office/drawing/2014/main" id="{83969710-46D4-7F32-58F8-0637560C9D85}"/>
              </a:ext>
            </a:extLst>
          </p:cNvPr>
          <p:cNvSpPr txBox="1">
            <a:spLocks/>
          </p:cNvSpPr>
          <p:nvPr/>
        </p:nvSpPr>
        <p:spPr>
          <a:xfrm>
            <a:off x="2726179" y="4843507"/>
            <a:ext cx="6106578" cy="299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mo"/>
              <a:buChar char="4"/>
              <a:defRPr sz="20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2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>
              <a:spcBef>
                <a:spcPts val="0"/>
              </a:spcBef>
              <a:buSzPts val="2000"/>
              <a:buNone/>
            </a:pPr>
            <a:r>
              <a:rPr lang="en-US" sz="1200" dirty="0"/>
              <a:t>** Content borrowed from Dr. Sarah Keren’s “AI &amp; Robotics” course</a:t>
            </a:r>
          </a:p>
        </p:txBody>
      </p:sp>
    </p:spTree>
    <p:extLst>
      <p:ext uri="{BB962C8B-B14F-4D97-AF65-F5344CB8AC3E}">
        <p14:creationId xmlns:p14="http://schemas.microsoft.com/office/powerpoint/2010/main" val="695103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22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4572000" y="0"/>
            <a:ext cx="4572000" cy="45878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5658" r="-14857"/>
            </a:stretch>
          </a:blip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E5B3D1-E396-1464-5AD8-AE0476D4C177}"/>
              </a:ext>
            </a:extLst>
          </p:cNvPr>
          <p:cNvSpPr/>
          <p:nvPr/>
        </p:nvSpPr>
        <p:spPr>
          <a:xfrm>
            <a:off x="4579434" y="0"/>
            <a:ext cx="4564566" cy="46760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Google Shape;711;p22"/>
          <p:cNvSpPr txBox="1">
            <a:spLocks noGrp="1"/>
          </p:cNvSpPr>
          <p:nvPr>
            <p:ph type="sldNum" idx="12"/>
          </p:nvPr>
        </p:nvSpPr>
        <p:spPr>
          <a:xfrm>
            <a:off x="8404798" y="4587874"/>
            <a:ext cx="510603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712" name="Google Shape;712;p22"/>
          <p:cNvSpPr txBox="1">
            <a:spLocks noGrp="1"/>
          </p:cNvSpPr>
          <p:nvPr>
            <p:ph type="title"/>
          </p:nvPr>
        </p:nvSpPr>
        <p:spPr>
          <a:xfrm>
            <a:off x="2713631" y="-17691"/>
            <a:ext cx="4409853" cy="73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ahoma"/>
              <a:buNone/>
            </a:pPr>
            <a:r>
              <a:rPr lang="en-US" sz="2000" b="1" dirty="0"/>
              <a:t>What will we learn this semester?</a:t>
            </a:r>
            <a:endParaRPr sz="2000" b="1" dirty="0"/>
          </a:p>
        </p:txBody>
      </p:sp>
      <p:grpSp>
        <p:nvGrpSpPr>
          <p:cNvPr id="713" name="Google Shape;713;p22"/>
          <p:cNvGrpSpPr/>
          <p:nvPr/>
        </p:nvGrpSpPr>
        <p:grpSpPr>
          <a:xfrm>
            <a:off x="986881" y="709497"/>
            <a:ext cx="4343400" cy="516469"/>
            <a:chOff x="228600" y="1200150"/>
            <a:chExt cx="4343400" cy="516469"/>
          </a:xfrm>
        </p:grpSpPr>
        <p:sp>
          <p:nvSpPr>
            <p:cNvPr id="714" name="Google Shape;714;p22"/>
            <p:cNvSpPr/>
            <p:nvPr/>
          </p:nvSpPr>
          <p:spPr>
            <a:xfrm>
              <a:off x="804191" y="1200151"/>
              <a:ext cx="3767809" cy="516468"/>
            </a:xfrm>
            <a:custGeom>
              <a:avLst/>
              <a:gdLst/>
              <a:ahLst/>
              <a:cxnLst/>
              <a:rect l="l" t="t" r="r" b="b"/>
              <a:pathLst>
                <a:path w="3767809" h="516468" extrusionOk="0">
                  <a:moveTo>
                    <a:pt x="0" y="0"/>
                  </a:moveTo>
                  <a:lnTo>
                    <a:pt x="2253014" y="0"/>
                  </a:lnTo>
                  <a:lnTo>
                    <a:pt x="3767809" y="0"/>
                  </a:lnTo>
                  <a:lnTo>
                    <a:pt x="3767809" y="516468"/>
                  </a:lnTo>
                  <a:lnTo>
                    <a:pt x="2769483" y="516468"/>
                  </a:lnTo>
                  <a:lnTo>
                    <a:pt x="516469" y="516468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18275" anchor="ctr" anchorCtr="0">
              <a:noAutofit/>
            </a:bodyPr>
            <a:lstStyle/>
            <a:p>
              <a:pPr marL="461963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Classical (Task) Planning</a:t>
              </a:r>
              <a:endParaRPr sz="1600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15" name="Google Shape;715;p22"/>
            <p:cNvSpPr/>
            <p:nvPr/>
          </p:nvSpPr>
          <p:spPr>
            <a:xfrm flipH="1">
              <a:off x="712162" y="1200150"/>
              <a:ext cx="617969" cy="516469"/>
            </a:xfrm>
            <a:prstGeom prst="parallelogram">
              <a:avLst>
                <a:gd name="adj" fmla="val 102422"/>
              </a:avLst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228600" y="1200150"/>
              <a:ext cx="910604" cy="516468"/>
            </a:xfrm>
            <a:custGeom>
              <a:avLst/>
              <a:gdLst/>
              <a:ahLst/>
              <a:cxnLst/>
              <a:rect l="l" t="t" r="r" b="b"/>
              <a:pathLst>
                <a:path w="910604" h="516468" extrusionOk="0">
                  <a:moveTo>
                    <a:pt x="0" y="0"/>
                  </a:moveTo>
                  <a:lnTo>
                    <a:pt x="131410" y="0"/>
                  </a:lnTo>
                  <a:lnTo>
                    <a:pt x="142597" y="0"/>
                  </a:lnTo>
                  <a:lnTo>
                    <a:pt x="274007" y="0"/>
                  </a:lnTo>
                  <a:lnTo>
                    <a:pt x="274007" y="1"/>
                  </a:lnTo>
                  <a:lnTo>
                    <a:pt x="394136" y="1"/>
                  </a:lnTo>
                  <a:lnTo>
                    <a:pt x="910604" y="516468"/>
                  </a:lnTo>
                  <a:lnTo>
                    <a:pt x="779194" y="516468"/>
                  </a:lnTo>
                  <a:lnTo>
                    <a:pt x="274007" y="516468"/>
                  </a:lnTo>
                  <a:lnTo>
                    <a:pt x="241889" y="516468"/>
                  </a:lnTo>
                  <a:lnTo>
                    <a:pt x="142597" y="516468"/>
                  </a:lnTo>
                  <a:lnTo>
                    <a:pt x="131410" y="516468"/>
                  </a:lnTo>
                  <a:lnTo>
                    <a:pt x="110479" y="516468"/>
                  </a:lnTo>
                  <a:lnTo>
                    <a:pt x="0" y="5164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75" tIns="45700" rIns="5486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17" name="Google Shape;717;p22"/>
          <p:cNvGrpSpPr/>
          <p:nvPr/>
        </p:nvGrpSpPr>
        <p:grpSpPr>
          <a:xfrm>
            <a:off x="986881" y="1368177"/>
            <a:ext cx="4343400" cy="516469"/>
            <a:chOff x="228600" y="1200150"/>
            <a:chExt cx="4343400" cy="516469"/>
          </a:xfrm>
        </p:grpSpPr>
        <p:sp>
          <p:nvSpPr>
            <p:cNvPr id="718" name="Google Shape;718;p22"/>
            <p:cNvSpPr/>
            <p:nvPr/>
          </p:nvSpPr>
          <p:spPr>
            <a:xfrm>
              <a:off x="804191" y="1200151"/>
              <a:ext cx="3767809" cy="516468"/>
            </a:xfrm>
            <a:custGeom>
              <a:avLst/>
              <a:gdLst/>
              <a:ahLst/>
              <a:cxnLst/>
              <a:rect l="l" t="t" r="r" b="b"/>
              <a:pathLst>
                <a:path w="3767809" h="516468" extrusionOk="0">
                  <a:moveTo>
                    <a:pt x="0" y="0"/>
                  </a:moveTo>
                  <a:lnTo>
                    <a:pt x="2253014" y="0"/>
                  </a:lnTo>
                  <a:lnTo>
                    <a:pt x="3767809" y="0"/>
                  </a:lnTo>
                  <a:lnTo>
                    <a:pt x="3767809" y="516468"/>
                  </a:lnTo>
                  <a:lnTo>
                    <a:pt x="2769483" y="516468"/>
                  </a:lnTo>
                  <a:lnTo>
                    <a:pt x="516469" y="516468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18275" anchor="ctr" anchorCtr="0">
              <a:noAutofit/>
            </a:bodyPr>
            <a:lstStyle/>
            <a:p>
              <a:pPr marL="461963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Temporal Planning &amp; Scheduling</a:t>
              </a:r>
              <a:endParaRPr sz="1600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19" name="Google Shape;719;p22"/>
            <p:cNvSpPr/>
            <p:nvPr/>
          </p:nvSpPr>
          <p:spPr>
            <a:xfrm flipH="1">
              <a:off x="712162" y="1200150"/>
              <a:ext cx="617969" cy="516469"/>
            </a:xfrm>
            <a:prstGeom prst="parallelogram">
              <a:avLst>
                <a:gd name="adj" fmla="val 102422"/>
              </a:avLst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228600" y="1200150"/>
              <a:ext cx="910604" cy="516468"/>
            </a:xfrm>
            <a:custGeom>
              <a:avLst/>
              <a:gdLst/>
              <a:ahLst/>
              <a:cxnLst/>
              <a:rect l="l" t="t" r="r" b="b"/>
              <a:pathLst>
                <a:path w="910604" h="516468" extrusionOk="0">
                  <a:moveTo>
                    <a:pt x="0" y="0"/>
                  </a:moveTo>
                  <a:lnTo>
                    <a:pt x="131410" y="0"/>
                  </a:lnTo>
                  <a:lnTo>
                    <a:pt x="142597" y="0"/>
                  </a:lnTo>
                  <a:lnTo>
                    <a:pt x="274007" y="0"/>
                  </a:lnTo>
                  <a:lnTo>
                    <a:pt x="274007" y="1"/>
                  </a:lnTo>
                  <a:lnTo>
                    <a:pt x="394136" y="1"/>
                  </a:lnTo>
                  <a:lnTo>
                    <a:pt x="910604" y="516468"/>
                  </a:lnTo>
                  <a:lnTo>
                    <a:pt x="779194" y="516468"/>
                  </a:lnTo>
                  <a:lnTo>
                    <a:pt x="274007" y="516468"/>
                  </a:lnTo>
                  <a:lnTo>
                    <a:pt x="241889" y="516468"/>
                  </a:lnTo>
                  <a:lnTo>
                    <a:pt x="142597" y="516468"/>
                  </a:lnTo>
                  <a:lnTo>
                    <a:pt x="131410" y="516468"/>
                  </a:lnTo>
                  <a:lnTo>
                    <a:pt x="110479" y="516468"/>
                  </a:lnTo>
                  <a:lnTo>
                    <a:pt x="0" y="5164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75" tIns="45700" rIns="5486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2</a:t>
              </a:r>
              <a:endParaRPr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21" name="Google Shape;721;p22"/>
          <p:cNvGrpSpPr/>
          <p:nvPr/>
        </p:nvGrpSpPr>
        <p:grpSpPr>
          <a:xfrm>
            <a:off x="986881" y="2026857"/>
            <a:ext cx="4343400" cy="516469"/>
            <a:chOff x="228600" y="1200150"/>
            <a:chExt cx="4343400" cy="516469"/>
          </a:xfrm>
        </p:grpSpPr>
        <p:sp>
          <p:nvSpPr>
            <p:cNvPr id="722" name="Google Shape;722;p22"/>
            <p:cNvSpPr/>
            <p:nvPr/>
          </p:nvSpPr>
          <p:spPr>
            <a:xfrm>
              <a:off x="804191" y="1200151"/>
              <a:ext cx="3767809" cy="516468"/>
            </a:xfrm>
            <a:custGeom>
              <a:avLst/>
              <a:gdLst/>
              <a:ahLst/>
              <a:cxnLst/>
              <a:rect l="l" t="t" r="r" b="b"/>
              <a:pathLst>
                <a:path w="3767809" h="516468" extrusionOk="0">
                  <a:moveTo>
                    <a:pt x="0" y="0"/>
                  </a:moveTo>
                  <a:lnTo>
                    <a:pt x="2253014" y="0"/>
                  </a:lnTo>
                  <a:lnTo>
                    <a:pt x="3767809" y="0"/>
                  </a:lnTo>
                  <a:lnTo>
                    <a:pt x="3767809" y="516468"/>
                  </a:lnTo>
                  <a:lnTo>
                    <a:pt x="2769483" y="516468"/>
                  </a:lnTo>
                  <a:lnTo>
                    <a:pt x="516469" y="516468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18275" anchor="ctr" anchorCtr="0">
              <a:noAutofit/>
            </a:bodyPr>
            <a:lstStyle/>
            <a:p>
              <a:pPr marL="461963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Probabilistic Planning</a:t>
              </a:r>
              <a:endParaRPr sz="1600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23" name="Google Shape;723;p22"/>
            <p:cNvSpPr/>
            <p:nvPr/>
          </p:nvSpPr>
          <p:spPr>
            <a:xfrm flipH="1">
              <a:off x="712162" y="1200150"/>
              <a:ext cx="617969" cy="516469"/>
            </a:xfrm>
            <a:prstGeom prst="parallelogram">
              <a:avLst>
                <a:gd name="adj" fmla="val 102422"/>
              </a:avLst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228600" y="1200150"/>
              <a:ext cx="910604" cy="516468"/>
            </a:xfrm>
            <a:custGeom>
              <a:avLst/>
              <a:gdLst/>
              <a:ahLst/>
              <a:cxnLst/>
              <a:rect l="l" t="t" r="r" b="b"/>
              <a:pathLst>
                <a:path w="910604" h="516468" extrusionOk="0">
                  <a:moveTo>
                    <a:pt x="0" y="0"/>
                  </a:moveTo>
                  <a:lnTo>
                    <a:pt x="131410" y="0"/>
                  </a:lnTo>
                  <a:lnTo>
                    <a:pt x="142597" y="0"/>
                  </a:lnTo>
                  <a:lnTo>
                    <a:pt x="274007" y="0"/>
                  </a:lnTo>
                  <a:lnTo>
                    <a:pt x="274007" y="1"/>
                  </a:lnTo>
                  <a:lnTo>
                    <a:pt x="394136" y="1"/>
                  </a:lnTo>
                  <a:lnTo>
                    <a:pt x="910604" y="516468"/>
                  </a:lnTo>
                  <a:lnTo>
                    <a:pt x="779194" y="516468"/>
                  </a:lnTo>
                  <a:lnTo>
                    <a:pt x="274007" y="516468"/>
                  </a:lnTo>
                  <a:lnTo>
                    <a:pt x="241889" y="516468"/>
                  </a:lnTo>
                  <a:lnTo>
                    <a:pt x="142597" y="516468"/>
                  </a:lnTo>
                  <a:lnTo>
                    <a:pt x="131410" y="516468"/>
                  </a:lnTo>
                  <a:lnTo>
                    <a:pt x="110479" y="516468"/>
                  </a:lnTo>
                  <a:lnTo>
                    <a:pt x="0" y="5164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75" tIns="45700" rIns="5486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25" name="Google Shape;725;p22"/>
          <p:cNvGrpSpPr/>
          <p:nvPr/>
        </p:nvGrpSpPr>
        <p:grpSpPr>
          <a:xfrm>
            <a:off x="986881" y="2685537"/>
            <a:ext cx="4343400" cy="516469"/>
            <a:chOff x="228600" y="1200150"/>
            <a:chExt cx="4343400" cy="516469"/>
          </a:xfrm>
        </p:grpSpPr>
        <p:sp>
          <p:nvSpPr>
            <p:cNvPr id="726" name="Google Shape;726;p22"/>
            <p:cNvSpPr/>
            <p:nvPr/>
          </p:nvSpPr>
          <p:spPr>
            <a:xfrm>
              <a:off x="804191" y="1200151"/>
              <a:ext cx="3767809" cy="516468"/>
            </a:xfrm>
            <a:custGeom>
              <a:avLst/>
              <a:gdLst/>
              <a:ahLst/>
              <a:cxnLst/>
              <a:rect l="l" t="t" r="r" b="b"/>
              <a:pathLst>
                <a:path w="3767809" h="516468" extrusionOk="0">
                  <a:moveTo>
                    <a:pt x="0" y="0"/>
                  </a:moveTo>
                  <a:lnTo>
                    <a:pt x="2253014" y="0"/>
                  </a:lnTo>
                  <a:lnTo>
                    <a:pt x="3767809" y="0"/>
                  </a:lnTo>
                  <a:lnTo>
                    <a:pt x="3767809" y="516468"/>
                  </a:lnTo>
                  <a:lnTo>
                    <a:pt x="2769483" y="516468"/>
                  </a:lnTo>
                  <a:lnTo>
                    <a:pt x="516469" y="516468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18275" anchor="ctr" anchorCtr="0">
              <a:noAutofit/>
            </a:bodyPr>
            <a:lstStyle/>
            <a:p>
              <a:pPr marL="461963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Motion Planning</a:t>
              </a:r>
              <a:endParaRPr sz="1600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27" name="Google Shape;727;p22"/>
            <p:cNvSpPr/>
            <p:nvPr/>
          </p:nvSpPr>
          <p:spPr>
            <a:xfrm flipH="1">
              <a:off x="704728" y="1200150"/>
              <a:ext cx="617969" cy="516469"/>
            </a:xfrm>
            <a:prstGeom prst="parallelogram">
              <a:avLst>
                <a:gd name="adj" fmla="val 102422"/>
              </a:avLst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228600" y="1200150"/>
              <a:ext cx="910604" cy="516468"/>
            </a:xfrm>
            <a:custGeom>
              <a:avLst/>
              <a:gdLst/>
              <a:ahLst/>
              <a:cxnLst/>
              <a:rect l="l" t="t" r="r" b="b"/>
              <a:pathLst>
                <a:path w="910604" h="516468" extrusionOk="0">
                  <a:moveTo>
                    <a:pt x="0" y="0"/>
                  </a:moveTo>
                  <a:lnTo>
                    <a:pt x="131410" y="0"/>
                  </a:lnTo>
                  <a:lnTo>
                    <a:pt x="142597" y="0"/>
                  </a:lnTo>
                  <a:lnTo>
                    <a:pt x="274007" y="0"/>
                  </a:lnTo>
                  <a:lnTo>
                    <a:pt x="274007" y="1"/>
                  </a:lnTo>
                  <a:lnTo>
                    <a:pt x="394136" y="1"/>
                  </a:lnTo>
                  <a:lnTo>
                    <a:pt x="910604" y="516468"/>
                  </a:lnTo>
                  <a:lnTo>
                    <a:pt x="779194" y="516468"/>
                  </a:lnTo>
                  <a:lnTo>
                    <a:pt x="274007" y="516468"/>
                  </a:lnTo>
                  <a:lnTo>
                    <a:pt x="241889" y="516468"/>
                  </a:lnTo>
                  <a:lnTo>
                    <a:pt x="142597" y="516468"/>
                  </a:lnTo>
                  <a:lnTo>
                    <a:pt x="131410" y="516468"/>
                  </a:lnTo>
                  <a:lnTo>
                    <a:pt x="110479" y="516468"/>
                  </a:lnTo>
                  <a:lnTo>
                    <a:pt x="0" y="5164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75" tIns="45700" rIns="5486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4</a:t>
              </a:r>
              <a:endParaRPr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29" name="Google Shape;729;p22"/>
          <p:cNvGrpSpPr/>
          <p:nvPr/>
        </p:nvGrpSpPr>
        <p:grpSpPr>
          <a:xfrm>
            <a:off x="986881" y="3344216"/>
            <a:ext cx="4343400" cy="516469"/>
            <a:chOff x="228600" y="1200150"/>
            <a:chExt cx="4343400" cy="516469"/>
          </a:xfrm>
        </p:grpSpPr>
        <p:sp>
          <p:nvSpPr>
            <p:cNvPr id="730" name="Google Shape;730;p22"/>
            <p:cNvSpPr/>
            <p:nvPr/>
          </p:nvSpPr>
          <p:spPr>
            <a:xfrm>
              <a:off x="804191" y="1200151"/>
              <a:ext cx="3767809" cy="516468"/>
            </a:xfrm>
            <a:custGeom>
              <a:avLst/>
              <a:gdLst/>
              <a:ahLst/>
              <a:cxnLst/>
              <a:rect l="l" t="t" r="r" b="b"/>
              <a:pathLst>
                <a:path w="3767809" h="516468" extrusionOk="0">
                  <a:moveTo>
                    <a:pt x="0" y="0"/>
                  </a:moveTo>
                  <a:lnTo>
                    <a:pt x="2253014" y="0"/>
                  </a:lnTo>
                  <a:lnTo>
                    <a:pt x="3767809" y="0"/>
                  </a:lnTo>
                  <a:lnTo>
                    <a:pt x="3767809" y="516468"/>
                  </a:lnTo>
                  <a:lnTo>
                    <a:pt x="2769483" y="516468"/>
                  </a:lnTo>
                  <a:lnTo>
                    <a:pt x="516469" y="516468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18275" anchor="ctr" anchorCtr="0">
              <a:noAutofit/>
            </a:bodyPr>
            <a:lstStyle/>
            <a:p>
              <a:pPr marL="461963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Task &amp; Motion Planning</a:t>
              </a:r>
              <a:endParaRPr sz="1600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31" name="Google Shape;731;p22"/>
            <p:cNvSpPr/>
            <p:nvPr/>
          </p:nvSpPr>
          <p:spPr>
            <a:xfrm flipH="1">
              <a:off x="712162" y="1200150"/>
              <a:ext cx="617969" cy="516469"/>
            </a:xfrm>
            <a:prstGeom prst="parallelogram">
              <a:avLst>
                <a:gd name="adj" fmla="val 102422"/>
              </a:avLst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228600" y="1200150"/>
              <a:ext cx="910604" cy="516468"/>
            </a:xfrm>
            <a:custGeom>
              <a:avLst/>
              <a:gdLst/>
              <a:ahLst/>
              <a:cxnLst/>
              <a:rect l="l" t="t" r="r" b="b"/>
              <a:pathLst>
                <a:path w="910604" h="516468" extrusionOk="0">
                  <a:moveTo>
                    <a:pt x="0" y="0"/>
                  </a:moveTo>
                  <a:lnTo>
                    <a:pt x="131410" y="0"/>
                  </a:lnTo>
                  <a:lnTo>
                    <a:pt x="142597" y="0"/>
                  </a:lnTo>
                  <a:lnTo>
                    <a:pt x="274007" y="0"/>
                  </a:lnTo>
                  <a:lnTo>
                    <a:pt x="274007" y="1"/>
                  </a:lnTo>
                  <a:lnTo>
                    <a:pt x="394136" y="1"/>
                  </a:lnTo>
                  <a:lnTo>
                    <a:pt x="910604" y="516468"/>
                  </a:lnTo>
                  <a:lnTo>
                    <a:pt x="779194" y="516468"/>
                  </a:lnTo>
                  <a:lnTo>
                    <a:pt x="274007" y="516468"/>
                  </a:lnTo>
                  <a:lnTo>
                    <a:pt x="241889" y="516468"/>
                  </a:lnTo>
                  <a:lnTo>
                    <a:pt x="142597" y="516468"/>
                  </a:lnTo>
                  <a:lnTo>
                    <a:pt x="131410" y="516468"/>
                  </a:lnTo>
                  <a:lnTo>
                    <a:pt x="110479" y="516468"/>
                  </a:lnTo>
                  <a:lnTo>
                    <a:pt x="0" y="5164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75" tIns="45700" rIns="5486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5</a:t>
              </a:r>
              <a:endParaRPr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" name="Google Shape;729;p22">
            <a:extLst>
              <a:ext uri="{FF2B5EF4-FFF2-40B4-BE49-F238E27FC236}">
                <a16:creationId xmlns:a16="http://schemas.microsoft.com/office/drawing/2014/main" id="{E523D7B2-DE53-D71B-BECE-EBF7AE18A9F6}"/>
              </a:ext>
            </a:extLst>
          </p:cNvPr>
          <p:cNvGrpSpPr/>
          <p:nvPr/>
        </p:nvGrpSpPr>
        <p:grpSpPr>
          <a:xfrm>
            <a:off x="985295" y="3992220"/>
            <a:ext cx="4343400" cy="516469"/>
            <a:chOff x="228600" y="1200150"/>
            <a:chExt cx="4343400" cy="516469"/>
          </a:xfrm>
        </p:grpSpPr>
        <p:sp>
          <p:nvSpPr>
            <p:cNvPr id="3" name="Google Shape;730;p22">
              <a:extLst>
                <a:ext uri="{FF2B5EF4-FFF2-40B4-BE49-F238E27FC236}">
                  <a16:creationId xmlns:a16="http://schemas.microsoft.com/office/drawing/2014/main" id="{4821FEF5-8C54-517A-4D35-5555AB9CBD79}"/>
                </a:ext>
              </a:extLst>
            </p:cNvPr>
            <p:cNvSpPr/>
            <p:nvPr/>
          </p:nvSpPr>
          <p:spPr>
            <a:xfrm>
              <a:off x="804191" y="1200151"/>
              <a:ext cx="3767809" cy="516468"/>
            </a:xfrm>
            <a:custGeom>
              <a:avLst/>
              <a:gdLst/>
              <a:ahLst/>
              <a:cxnLst/>
              <a:rect l="l" t="t" r="r" b="b"/>
              <a:pathLst>
                <a:path w="3767809" h="516468" extrusionOk="0">
                  <a:moveTo>
                    <a:pt x="0" y="0"/>
                  </a:moveTo>
                  <a:lnTo>
                    <a:pt x="2253014" y="0"/>
                  </a:lnTo>
                  <a:lnTo>
                    <a:pt x="3767809" y="0"/>
                  </a:lnTo>
                  <a:lnTo>
                    <a:pt x="3767809" y="516468"/>
                  </a:lnTo>
                  <a:lnTo>
                    <a:pt x="2769483" y="516468"/>
                  </a:lnTo>
                  <a:lnTo>
                    <a:pt x="516469" y="516468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18275" anchor="ctr" anchorCtr="0">
              <a:noAutofit/>
            </a:bodyPr>
            <a:lstStyle/>
            <a:p>
              <a:pPr marL="461963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Reinforcement Learning (?)</a:t>
              </a:r>
              <a:endParaRPr sz="1600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" name="Google Shape;731;p22">
              <a:extLst>
                <a:ext uri="{FF2B5EF4-FFF2-40B4-BE49-F238E27FC236}">
                  <a16:creationId xmlns:a16="http://schemas.microsoft.com/office/drawing/2014/main" id="{BAE71BF8-63E7-4B6A-E152-2B8B7B9197A6}"/>
                </a:ext>
              </a:extLst>
            </p:cNvPr>
            <p:cNvSpPr/>
            <p:nvPr/>
          </p:nvSpPr>
          <p:spPr>
            <a:xfrm flipH="1">
              <a:off x="712162" y="1200150"/>
              <a:ext cx="617969" cy="516469"/>
            </a:xfrm>
            <a:prstGeom prst="parallelogram">
              <a:avLst>
                <a:gd name="adj" fmla="val 102422"/>
              </a:avLst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" name="Google Shape;732;p22">
              <a:extLst>
                <a:ext uri="{FF2B5EF4-FFF2-40B4-BE49-F238E27FC236}">
                  <a16:creationId xmlns:a16="http://schemas.microsoft.com/office/drawing/2014/main" id="{AFE945B5-B21C-F583-AD5D-C0B0098327EC}"/>
                </a:ext>
              </a:extLst>
            </p:cNvPr>
            <p:cNvSpPr/>
            <p:nvPr/>
          </p:nvSpPr>
          <p:spPr>
            <a:xfrm>
              <a:off x="228600" y="1200150"/>
              <a:ext cx="910604" cy="516468"/>
            </a:xfrm>
            <a:custGeom>
              <a:avLst/>
              <a:gdLst/>
              <a:ahLst/>
              <a:cxnLst/>
              <a:rect l="l" t="t" r="r" b="b"/>
              <a:pathLst>
                <a:path w="910604" h="516468" extrusionOk="0">
                  <a:moveTo>
                    <a:pt x="0" y="0"/>
                  </a:moveTo>
                  <a:lnTo>
                    <a:pt x="131410" y="0"/>
                  </a:lnTo>
                  <a:lnTo>
                    <a:pt x="142597" y="0"/>
                  </a:lnTo>
                  <a:lnTo>
                    <a:pt x="274007" y="0"/>
                  </a:lnTo>
                  <a:lnTo>
                    <a:pt x="274007" y="1"/>
                  </a:lnTo>
                  <a:lnTo>
                    <a:pt x="394136" y="1"/>
                  </a:lnTo>
                  <a:lnTo>
                    <a:pt x="910604" y="516468"/>
                  </a:lnTo>
                  <a:lnTo>
                    <a:pt x="779194" y="516468"/>
                  </a:lnTo>
                  <a:lnTo>
                    <a:pt x="274007" y="516468"/>
                  </a:lnTo>
                  <a:lnTo>
                    <a:pt x="241889" y="516468"/>
                  </a:lnTo>
                  <a:lnTo>
                    <a:pt x="142597" y="516468"/>
                  </a:lnTo>
                  <a:lnTo>
                    <a:pt x="131410" y="516468"/>
                  </a:lnTo>
                  <a:lnTo>
                    <a:pt x="110479" y="516468"/>
                  </a:lnTo>
                  <a:lnTo>
                    <a:pt x="0" y="5164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75" tIns="45700" rIns="5486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6</a:t>
              </a:r>
              <a:endParaRPr sz="18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7" name="Picture 6" descr="A picture containing toy&#10;&#10;Description automatically generated">
            <a:extLst>
              <a:ext uri="{FF2B5EF4-FFF2-40B4-BE49-F238E27FC236}">
                <a16:creationId xmlns:a16="http://schemas.microsoft.com/office/drawing/2014/main" id="{808E47B5-88AD-650E-C27C-58223A0DF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0" r="16726"/>
          <a:stretch/>
        </p:blipFill>
        <p:spPr>
          <a:xfrm rot="5400000">
            <a:off x="4968568" y="1241526"/>
            <a:ext cx="3799191" cy="2735133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13B6908-D7DF-C844-84B9-0FD2BF641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1" b="11409"/>
          <a:stretch/>
        </p:blipFill>
        <p:spPr bwMode="auto">
          <a:xfrm>
            <a:off x="1872153" y="4645874"/>
            <a:ext cx="446013" cy="4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712;p22">
            <a:extLst>
              <a:ext uri="{FF2B5EF4-FFF2-40B4-BE49-F238E27FC236}">
                <a16:creationId xmlns:a16="http://schemas.microsoft.com/office/drawing/2014/main" id="{56EE2BCE-6A24-02E5-33E8-1BF10DF4577D}"/>
              </a:ext>
            </a:extLst>
          </p:cNvPr>
          <p:cNvSpPr txBox="1">
            <a:spLocks/>
          </p:cNvSpPr>
          <p:nvPr/>
        </p:nvSpPr>
        <p:spPr>
          <a:xfrm>
            <a:off x="2786231" y="4569587"/>
            <a:ext cx="4162313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ahoma"/>
              <a:buNone/>
              <a:defRPr sz="2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400"/>
            </a:pPr>
            <a:r>
              <a:rPr lang="en-US" sz="1800" dirty="0"/>
              <a:t>** Today: OOP, Next Week: PDDL</a:t>
            </a:r>
          </a:p>
        </p:txBody>
      </p:sp>
    </p:spTree>
    <p:extLst>
      <p:ext uri="{BB962C8B-B14F-4D97-AF65-F5344CB8AC3E}">
        <p14:creationId xmlns:p14="http://schemas.microsoft.com/office/powerpoint/2010/main" val="1808159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0"/>
          <p:cNvSpPr txBox="1">
            <a:spLocks noGrp="1"/>
          </p:cNvSpPr>
          <p:nvPr>
            <p:ph type="body" idx="1"/>
          </p:nvPr>
        </p:nvSpPr>
        <p:spPr>
          <a:xfrm>
            <a:off x="227014" y="831714"/>
            <a:ext cx="5183459" cy="350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85000" lnSpcReduction="20000"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-year </a:t>
            </a:r>
            <a:r>
              <a:rPr lang="en-US" dirty="0" err="1"/>
              <a:t>MechE</a:t>
            </a:r>
            <a:r>
              <a:rPr lang="en-US" dirty="0"/>
              <a:t> &amp; Physics undergrad student from NY</a:t>
            </a:r>
            <a:endParaRPr dirty="0"/>
          </a:p>
          <a:p>
            <a:pPr marL="342900" lvl="0" algn="l" rtl="0">
              <a:spcBef>
                <a:spcPts val="12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Experimental physicist at CERN</a:t>
            </a:r>
            <a:endParaRPr dirty="0"/>
          </a:p>
          <a:p>
            <a:pPr marL="342900" lvl="0" algn="l" rtl="0">
              <a:spcBef>
                <a:spcPts val="12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Avionics engineer for JERICCO, a lunar nanosatellite</a:t>
            </a:r>
            <a:endParaRPr dirty="0"/>
          </a:p>
          <a:p>
            <a:pPr marL="342900" lvl="0" algn="l" rtl="0">
              <a:spcBef>
                <a:spcPts val="12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Researching plasma-enhanced aerodynamics for Martian flight vehicles</a:t>
            </a:r>
          </a:p>
          <a:p>
            <a:pPr marL="342900" lvl="0" algn="l" rtl="0">
              <a:spcBef>
                <a:spcPts val="12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TA for “Experimental Methods in Particle Physics” (Spring)</a:t>
            </a:r>
          </a:p>
          <a:p>
            <a:pPr marL="342900" lvl="0" algn="l" rtl="0">
              <a:spcBef>
                <a:spcPts val="12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Co-Founder of Technion Robotics Initiative</a:t>
            </a:r>
          </a:p>
          <a:p>
            <a:pPr marL="342900" lvl="0" algn="l" rtl="0">
              <a:spcBef>
                <a:spcPts val="12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i="1" dirty="0"/>
              <a:t>Not</a:t>
            </a:r>
            <a:r>
              <a:rPr lang="en-US" dirty="0"/>
              <a:t> an expert on the material of this course (that would be </a:t>
            </a:r>
            <a:r>
              <a:rPr lang="en-US" dirty="0" err="1"/>
              <a:t>Erez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557" name="Google Shape;557;p10"/>
          <p:cNvSpPr txBox="1">
            <a:spLocks noGrp="1"/>
          </p:cNvSpPr>
          <p:nvPr>
            <p:ph type="sldNum" idx="12"/>
          </p:nvPr>
        </p:nvSpPr>
        <p:spPr>
          <a:xfrm>
            <a:off x="8404798" y="4587874"/>
            <a:ext cx="510603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559" name="Google Shape;559;p10"/>
          <p:cNvSpPr txBox="1">
            <a:spLocks noGrp="1"/>
          </p:cNvSpPr>
          <p:nvPr>
            <p:ph type="title"/>
          </p:nvPr>
        </p:nvSpPr>
        <p:spPr>
          <a:xfrm>
            <a:off x="227014" y="111920"/>
            <a:ext cx="7055664" cy="73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ahoma"/>
              <a:buNone/>
            </a:pPr>
            <a:r>
              <a:rPr lang="en-US" b="1" dirty="0"/>
              <a:t>Who am I? (some ethos)</a:t>
            </a:r>
            <a:endParaRPr b="1" dirty="0"/>
          </a:p>
        </p:txBody>
      </p:sp>
      <p:pic>
        <p:nvPicPr>
          <p:cNvPr id="2" name="Picture Placeholder 10">
            <a:extLst>
              <a:ext uri="{FF2B5EF4-FFF2-40B4-BE49-F238E27FC236}">
                <a16:creationId xmlns:a16="http://schemas.microsoft.com/office/drawing/2014/main" id="{09D7B87F-1A3F-1069-59B4-4CAC21DCE0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" t="19086" r="-45" b="10830"/>
          <a:stretch/>
        </p:blipFill>
        <p:spPr>
          <a:xfrm>
            <a:off x="5675390" y="244974"/>
            <a:ext cx="3236286" cy="4033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8FF5B4-2E1D-7A42-11F7-908FE71BC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1" b="11409"/>
          <a:stretch/>
        </p:blipFill>
        <p:spPr bwMode="auto">
          <a:xfrm>
            <a:off x="1872153" y="4645874"/>
            <a:ext cx="446013" cy="4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56;p10">
            <a:extLst>
              <a:ext uri="{FF2B5EF4-FFF2-40B4-BE49-F238E27FC236}">
                <a16:creationId xmlns:a16="http://schemas.microsoft.com/office/drawing/2014/main" id="{ACDA3D04-1725-181A-E8FD-5443EFE62609}"/>
              </a:ext>
            </a:extLst>
          </p:cNvPr>
          <p:cNvSpPr txBox="1">
            <a:spLocks/>
          </p:cNvSpPr>
          <p:nvPr/>
        </p:nvSpPr>
        <p:spPr>
          <a:xfrm>
            <a:off x="2622101" y="4498040"/>
            <a:ext cx="6106578" cy="73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mo"/>
              <a:buChar char="4"/>
              <a:defRPr sz="20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2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>
              <a:spcBef>
                <a:spcPts val="0"/>
              </a:spcBef>
              <a:buSzPts val="2000"/>
              <a:buNone/>
            </a:pPr>
            <a:r>
              <a:rPr lang="en-US" sz="1200" dirty="0"/>
              <a:t>** Point of this slide (I swear it’s not an ego boost): We will have a fun time with this course + Working in a variety of scientific fields is fun, if you want advice or help getting involved in any of the fields I mentioned above please let me know!!!</a:t>
            </a:r>
          </a:p>
        </p:txBody>
      </p:sp>
    </p:spTree>
    <p:extLst>
      <p:ext uri="{BB962C8B-B14F-4D97-AF65-F5344CB8AC3E}">
        <p14:creationId xmlns:p14="http://schemas.microsoft.com/office/powerpoint/2010/main" val="4042926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0"/>
          <p:cNvSpPr txBox="1">
            <a:spLocks noGrp="1"/>
          </p:cNvSpPr>
          <p:nvPr>
            <p:ph type="body" idx="1"/>
          </p:nvPr>
        </p:nvSpPr>
        <p:spPr>
          <a:xfrm>
            <a:off x="280637" y="2894117"/>
            <a:ext cx="4997605" cy="1382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42900"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Cell: +972-58-552-5548</a:t>
            </a:r>
          </a:p>
          <a:p>
            <a:pPr marL="342900"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Email: </a:t>
            </a:r>
            <a:r>
              <a:rPr lang="en-US" dirty="0">
                <a:hlinkClick r:id="rId3"/>
              </a:rPr>
              <a:t>yotam.g@campus.technion.ac.il</a:t>
            </a:r>
            <a:endParaRPr lang="en-US" dirty="0"/>
          </a:p>
          <a:p>
            <a:pPr marL="342900"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Office: Cognitive Robotics Lab (just shoot me a text to set a meeting)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</p:txBody>
      </p:sp>
      <p:sp>
        <p:nvSpPr>
          <p:cNvPr id="557" name="Google Shape;557;p10"/>
          <p:cNvSpPr txBox="1">
            <a:spLocks noGrp="1"/>
          </p:cNvSpPr>
          <p:nvPr>
            <p:ph type="sldNum" idx="12"/>
          </p:nvPr>
        </p:nvSpPr>
        <p:spPr>
          <a:xfrm>
            <a:off x="8404798" y="4587874"/>
            <a:ext cx="510603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559" name="Google Shape;559;p10"/>
          <p:cNvSpPr txBox="1">
            <a:spLocks noGrp="1"/>
          </p:cNvSpPr>
          <p:nvPr>
            <p:ph type="title"/>
          </p:nvPr>
        </p:nvSpPr>
        <p:spPr>
          <a:xfrm>
            <a:off x="240630" y="273672"/>
            <a:ext cx="7055664" cy="73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ahoma"/>
              <a:buNone/>
            </a:pPr>
            <a:r>
              <a:rPr lang="en-US" b="1" dirty="0"/>
              <a:t>Why am I here?</a:t>
            </a:r>
            <a:endParaRPr b="1" dirty="0"/>
          </a:p>
        </p:txBody>
      </p:sp>
      <p:pic>
        <p:nvPicPr>
          <p:cNvPr id="3074" name="Picture 2" descr="Docendo discimus - Innovatief Leren Leren">
            <a:extLst>
              <a:ext uri="{FF2B5EF4-FFF2-40B4-BE49-F238E27FC236}">
                <a16:creationId xmlns:a16="http://schemas.microsoft.com/office/drawing/2014/main" id="{660579BC-5C4C-49B6-EF7D-1E80E180F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69" y="1076062"/>
            <a:ext cx="3796980" cy="95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59;p10">
            <a:extLst>
              <a:ext uri="{FF2B5EF4-FFF2-40B4-BE49-F238E27FC236}">
                <a16:creationId xmlns:a16="http://schemas.microsoft.com/office/drawing/2014/main" id="{089D7FC6-5F69-D7A3-56AF-AF3DA3BCC3A1}"/>
              </a:ext>
            </a:extLst>
          </p:cNvPr>
          <p:cNvSpPr txBox="1">
            <a:spLocks/>
          </p:cNvSpPr>
          <p:nvPr/>
        </p:nvSpPr>
        <p:spPr>
          <a:xfrm>
            <a:off x="227014" y="2157511"/>
            <a:ext cx="7055664" cy="73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ahoma"/>
              <a:buNone/>
              <a:defRPr sz="2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400"/>
            </a:pPr>
            <a:r>
              <a:rPr lang="en-US" b="1" dirty="0"/>
              <a:t>How to contact me?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02CE4-86FF-7196-6B19-FBDECBD5F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1" b="11409"/>
          <a:stretch/>
        </p:blipFill>
        <p:spPr bwMode="auto">
          <a:xfrm>
            <a:off x="1872153" y="4645874"/>
            <a:ext cx="446013" cy="4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559;p10">
            <a:extLst>
              <a:ext uri="{FF2B5EF4-FFF2-40B4-BE49-F238E27FC236}">
                <a16:creationId xmlns:a16="http://schemas.microsoft.com/office/drawing/2014/main" id="{4520EB51-935C-C6D6-4666-1D564016EF57}"/>
              </a:ext>
            </a:extLst>
          </p:cNvPr>
          <p:cNvSpPr txBox="1">
            <a:spLocks/>
          </p:cNvSpPr>
          <p:nvPr/>
        </p:nvSpPr>
        <p:spPr>
          <a:xfrm>
            <a:off x="4157583" y="1193440"/>
            <a:ext cx="4502516" cy="73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ahoma"/>
              <a:buNone/>
              <a:defRPr sz="2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400"/>
            </a:pPr>
            <a:r>
              <a:rPr lang="en-US" dirty="0"/>
              <a:t>- </a:t>
            </a:r>
            <a:r>
              <a:rPr lang="en-US" i="1" dirty="0"/>
              <a:t>“By teaching, we learn”</a:t>
            </a:r>
            <a:r>
              <a:rPr lang="en-US" dirty="0"/>
              <a:t>,</a:t>
            </a:r>
            <a:r>
              <a:rPr lang="en-US" i="1" dirty="0"/>
              <a:t> </a:t>
            </a:r>
            <a:r>
              <a:rPr lang="en-US" dirty="0"/>
              <a:t>Seneca the Younger (maybe)</a:t>
            </a:r>
          </a:p>
        </p:txBody>
      </p:sp>
      <p:pic>
        <p:nvPicPr>
          <p:cNvPr id="3076" name="Picture 4" descr="YARN | Call me on my cell phone | Drake - Hotline Bling | Video clips by  quotes | c6be0da6 | 紗">
            <a:extLst>
              <a:ext uri="{FF2B5EF4-FFF2-40B4-BE49-F238E27FC236}">
                <a16:creationId xmlns:a16="http://schemas.microsoft.com/office/drawing/2014/main" id="{DE3CA854-EC61-E21B-683F-049DF0C24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452" y="2456258"/>
            <a:ext cx="3464949" cy="194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161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"/>
          <p:cNvSpPr txBox="1">
            <a:spLocks noGrp="1"/>
          </p:cNvSpPr>
          <p:nvPr>
            <p:ph type="ctrTitle"/>
          </p:nvPr>
        </p:nvSpPr>
        <p:spPr>
          <a:xfrm>
            <a:off x="2863552" y="1455484"/>
            <a:ext cx="3416896" cy="2247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ahoma"/>
              <a:buNone/>
            </a:pPr>
            <a:r>
              <a:rPr lang="en-US" sz="2800" dirty="0"/>
              <a:t>Who are you?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403137794"/>
      </p:ext>
    </p:extLst>
  </p:cSld>
  <p:clrMapOvr>
    <a:masterClrMapping/>
  </p:clrMapOvr>
</p:sld>
</file>

<file path=ppt/theme/theme1.xml><?xml version="1.0" encoding="utf-8"?>
<a:theme xmlns:a="http://schemas.openxmlformats.org/drawingml/2006/main" name="Structure Wide">
  <a:themeElements>
    <a:clrScheme name="Sharp Slide">
      <a:dk1>
        <a:srgbClr val="000000"/>
      </a:dk1>
      <a:lt1>
        <a:srgbClr val="FFFFFF"/>
      </a:lt1>
      <a:dk2>
        <a:srgbClr val="002147"/>
      </a:dk2>
      <a:lt2>
        <a:srgbClr val="D49F0F"/>
      </a:lt2>
      <a:accent1>
        <a:srgbClr val="A69F88"/>
      </a:accent1>
      <a:accent2>
        <a:srgbClr val="768692"/>
      </a:accent2>
      <a:accent3>
        <a:srgbClr val="00A3E0"/>
      </a:accent3>
      <a:accent4>
        <a:srgbClr val="CE0F69"/>
      </a:accent4>
      <a:accent5>
        <a:srgbClr val="EF3340"/>
      </a:accent5>
      <a:accent6>
        <a:srgbClr val="FF6A13"/>
      </a:accent6>
      <a:hlink>
        <a:srgbClr val="A69F88"/>
      </a:hlink>
      <a:folHlink>
        <a:srgbClr val="A69F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405</Words>
  <Application>Microsoft Office PowerPoint</Application>
  <PresentationFormat>On-screen Show (16:9)</PresentationFormat>
  <Paragraphs>54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Wingdings</vt:lpstr>
      <vt:lpstr>Tahoma</vt:lpstr>
      <vt:lpstr>Arial</vt:lpstr>
      <vt:lpstr>Noto Sans Symbols</vt:lpstr>
      <vt:lpstr>Calibri</vt:lpstr>
      <vt:lpstr>Arimo</vt:lpstr>
      <vt:lpstr>Structure Wide</vt:lpstr>
      <vt:lpstr>TA#1 - Welcome to Cognitive Robotics (097244)!</vt:lpstr>
      <vt:lpstr>What is a “cognitive robot”?</vt:lpstr>
      <vt:lpstr>PowerPoint Presentation</vt:lpstr>
      <vt:lpstr>PowerPoint Presentation</vt:lpstr>
      <vt:lpstr>Okay so what makes a robot “cognitive”?</vt:lpstr>
      <vt:lpstr>What will we learn this semester?</vt:lpstr>
      <vt:lpstr>Who am I? (some ethos)</vt:lpstr>
      <vt:lpstr>Why am I here?</vt:lpstr>
      <vt:lpstr>Who are you?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Cognitive Robotics (097244)!</dc:title>
  <dc:creator>Whit McCullough</dc:creator>
  <cp:lastModifiedBy>Yotam Granov</cp:lastModifiedBy>
  <cp:revision>7</cp:revision>
  <dcterms:created xsi:type="dcterms:W3CDTF">2015-02-17T21:17:56Z</dcterms:created>
  <dcterms:modified xsi:type="dcterms:W3CDTF">2022-10-30T11:46:17Z</dcterms:modified>
</cp:coreProperties>
</file>